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Lst>
  <p:notesMasterIdLst>
    <p:notesMasterId r:id="rId35"/>
  </p:notesMasterIdLst>
  <p:sldIdLst>
    <p:sldId id="280" r:id="rId6"/>
    <p:sldId id="290" r:id="rId7"/>
    <p:sldId id="256" r:id="rId8"/>
    <p:sldId id="287" r:id="rId9"/>
    <p:sldId id="288" r:id="rId10"/>
    <p:sldId id="257" r:id="rId11"/>
    <p:sldId id="281" r:id="rId12"/>
    <p:sldId id="258" r:id="rId13"/>
    <p:sldId id="270" r:id="rId14"/>
    <p:sldId id="271" r:id="rId15"/>
    <p:sldId id="272" r:id="rId16"/>
    <p:sldId id="273" r:id="rId17"/>
    <p:sldId id="274" r:id="rId18"/>
    <p:sldId id="275" r:id="rId19"/>
    <p:sldId id="276" r:id="rId20"/>
    <p:sldId id="282" r:id="rId21"/>
    <p:sldId id="291" r:id="rId22"/>
    <p:sldId id="260" r:id="rId23"/>
    <p:sldId id="284" r:id="rId24"/>
    <p:sldId id="286" r:id="rId25"/>
    <p:sldId id="262" r:id="rId26"/>
    <p:sldId id="268" r:id="rId27"/>
    <p:sldId id="266" r:id="rId28"/>
    <p:sldId id="263" r:id="rId29"/>
    <p:sldId id="264" r:id="rId30"/>
    <p:sldId id="265" r:id="rId31"/>
    <p:sldId id="267" r:id="rId32"/>
    <p:sldId id="277" r:id="rId33"/>
    <p:sldId id="278"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p:cViewPr varScale="1">
        <p:scale>
          <a:sx n="96" d="100"/>
          <a:sy n="96" d="100"/>
        </p:scale>
        <p:origin x="84" y="4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s>
</file>

<file path=ppt/diagrams/_rels/data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image" Target="../media/image2.jpeg"/></Relationships>
</file>

<file path=ppt/diagrams/_rels/drawing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image" Target="../media/image2.jpe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859F92-AD91-4532-8AD5-EB43E66CAED7}" type="doc">
      <dgm:prSet loTypeId="urn:microsoft.com/office/officeart/2005/8/layout/venn2" loCatId="relationship" qsTypeId="urn:microsoft.com/office/officeart/2005/8/quickstyle/simple1" qsCatId="simple" csTypeId="urn:microsoft.com/office/officeart/2005/8/colors/colorful1" csCatId="colorful" phldr="1"/>
      <dgm:spPr/>
      <dgm:t>
        <a:bodyPr/>
        <a:lstStyle/>
        <a:p>
          <a:endParaRPr lang="en-US"/>
        </a:p>
      </dgm:t>
    </dgm:pt>
    <dgm:pt modelId="{73438D1B-4D39-4385-BE18-44904207B4B4}">
      <dgm:prSet phldrT="[Text]" custT="1"/>
      <dgm:spPr/>
      <dgm:t>
        <a:bodyPr/>
        <a:lstStyle/>
        <a:p>
          <a:r>
            <a:rPr lang="en-US" sz="2000" b="1" dirty="0">
              <a:solidFill>
                <a:schemeClr val="tx1"/>
              </a:solidFill>
            </a:rPr>
            <a:t>VALUES</a:t>
          </a:r>
        </a:p>
      </dgm:t>
    </dgm:pt>
    <dgm:pt modelId="{FD29156A-2BED-4F8E-A4B2-FA443309BF17}" type="parTrans" cxnId="{0C0A3262-829B-4E03-BD3F-BE8B897C51D4}">
      <dgm:prSet/>
      <dgm:spPr/>
      <dgm:t>
        <a:bodyPr/>
        <a:lstStyle/>
        <a:p>
          <a:endParaRPr lang="en-US" sz="2000" b="1">
            <a:solidFill>
              <a:schemeClr val="tx1"/>
            </a:solidFill>
          </a:endParaRPr>
        </a:p>
      </dgm:t>
    </dgm:pt>
    <dgm:pt modelId="{E6A2236A-7725-4E83-9283-FAB9F3160DFE}" type="sibTrans" cxnId="{0C0A3262-829B-4E03-BD3F-BE8B897C51D4}">
      <dgm:prSet/>
      <dgm:spPr/>
      <dgm:t>
        <a:bodyPr/>
        <a:lstStyle/>
        <a:p>
          <a:endParaRPr lang="en-US" sz="2000" b="1">
            <a:solidFill>
              <a:schemeClr val="tx1"/>
            </a:solidFill>
          </a:endParaRPr>
        </a:p>
      </dgm:t>
    </dgm:pt>
    <dgm:pt modelId="{358F4D0D-88E2-40DA-98B3-918C98FBB3AF}">
      <dgm:prSet phldrT="[Text]" custT="1"/>
      <dgm:spPr/>
      <dgm:t>
        <a:bodyPr/>
        <a:lstStyle/>
        <a:p>
          <a:r>
            <a:rPr lang="en-US" sz="2000" b="1" dirty="0">
              <a:solidFill>
                <a:schemeClr val="tx1"/>
              </a:solidFill>
            </a:rPr>
            <a:t>GOALS</a:t>
          </a:r>
        </a:p>
      </dgm:t>
    </dgm:pt>
    <dgm:pt modelId="{82BC5D43-D7D2-40B5-B160-90F1F3C862C6}" type="parTrans" cxnId="{5B682AD6-FCDD-4B29-AA68-F5D3D0E755DC}">
      <dgm:prSet/>
      <dgm:spPr/>
      <dgm:t>
        <a:bodyPr/>
        <a:lstStyle/>
        <a:p>
          <a:endParaRPr lang="en-US" sz="2000" b="1">
            <a:solidFill>
              <a:schemeClr val="tx1"/>
            </a:solidFill>
          </a:endParaRPr>
        </a:p>
      </dgm:t>
    </dgm:pt>
    <dgm:pt modelId="{332E3862-6C18-4B6F-9C0E-68B3C3714F38}" type="sibTrans" cxnId="{5B682AD6-FCDD-4B29-AA68-F5D3D0E755DC}">
      <dgm:prSet/>
      <dgm:spPr/>
      <dgm:t>
        <a:bodyPr/>
        <a:lstStyle/>
        <a:p>
          <a:endParaRPr lang="en-US" sz="2000" b="1">
            <a:solidFill>
              <a:schemeClr val="tx1"/>
            </a:solidFill>
          </a:endParaRPr>
        </a:p>
      </dgm:t>
    </dgm:pt>
    <dgm:pt modelId="{88292B7F-C806-41CA-BADC-5813C1F9AF4F}">
      <dgm:prSet phldrT="[Text]" custT="1"/>
      <dgm:spPr/>
      <dgm:t>
        <a:bodyPr/>
        <a:lstStyle/>
        <a:p>
          <a:r>
            <a:rPr lang="en-US" sz="2000" b="1" dirty="0">
              <a:solidFill>
                <a:schemeClr val="tx1"/>
              </a:solidFill>
            </a:rPr>
            <a:t>MISSION</a:t>
          </a:r>
        </a:p>
      </dgm:t>
    </dgm:pt>
    <dgm:pt modelId="{039403B9-D6C5-4387-AEC6-1F7E8038BB5B}" type="parTrans" cxnId="{EA027F13-511D-4B1A-9DD3-3E07A0B4DA01}">
      <dgm:prSet/>
      <dgm:spPr/>
      <dgm:t>
        <a:bodyPr/>
        <a:lstStyle/>
        <a:p>
          <a:endParaRPr lang="en-US" sz="2000" b="1">
            <a:solidFill>
              <a:schemeClr val="tx1"/>
            </a:solidFill>
          </a:endParaRPr>
        </a:p>
      </dgm:t>
    </dgm:pt>
    <dgm:pt modelId="{A1A151AD-7C99-4D84-86D5-D8AE37BDFB94}" type="sibTrans" cxnId="{EA027F13-511D-4B1A-9DD3-3E07A0B4DA01}">
      <dgm:prSet/>
      <dgm:spPr/>
      <dgm:t>
        <a:bodyPr/>
        <a:lstStyle/>
        <a:p>
          <a:endParaRPr lang="en-US" sz="2000" b="1">
            <a:solidFill>
              <a:schemeClr val="tx1"/>
            </a:solidFill>
          </a:endParaRPr>
        </a:p>
      </dgm:t>
    </dgm:pt>
    <dgm:pt modelId="{273CE53E-F2EC-46B9-9006-4174904CB2C7}">
      <dgm:prSet phldrT="[Text]" custT="1"/>
      <dgm:spPr/>
      <dgm:t>
        <a:bodyPr/>
        <a:lstStyle/>
        <a:p>
          <a:r>
            <a:rPr lang="en-US" sz="2000" b="1" dirty="0">
              <a:solidFill>
                <a:schemeClr val="tx1"/>
              </a:solidFill>
            </a:rPr>
            <a:t>OBJECT</a:t>
          </a:r>
        </a:p>
        <a:p>
          <a:r>
            <a:rPr lang="en-US" sz="2000" b="1" dirty="0">
              <a:solidFill>
                <a:schemeClr val="tx1"/>
              </a:solidFill>
            </a:rPr>
            <a:t>IVES</a:t>
          </a:r>
        </a:p>
      </dgm:t>
    </dgm:pt>
    <dgm:pt modelId="{67953145-A996-4F8E-94F2-7344384B3B6F}" type="parTrans" cxnId="{F2A92725-D65B-40A1-98E5-857072E57107}">
      <dgm:prSet/>
      <dgm:spPr/>
      <dgm:t>
        <a:bodyPr/>
        <a:lstStyle/>
        <a:p>
          <a:endParaRPr lang="en-US" sz="2000" b="1">
            <a:solidFill>
              <a:schemeClr val="tx1"/>
            </a:solidFill>
          </a:endParaRPr>
        </a:p>
      </dgm:t>
    </dgm:pt>
    <dgm:pt modelId="{E95F3DC7-BDC8-44E0-9E33-26D5DF9C3BF6}" type="sibTrans" cxnId="{F2A92725-D65B-40A1-98E5-857072E57107}">
      <dgm:prSet/>
      <dgm:spPr/>
      <dgm:t>
        <a:bodyPr/>
        <a:lstStyle/>
        <a:p>
          <a:endParaRPr lang="en-US" sz="2000" b="1">
            <a:solidFill>
              <a:schemeClr val="tx1"/>
            </a:solidFill>
          </a:endParaRPr>
        </a:p>
      </dgm:t>
    </dgm:pt>
    <dgm:pt modelId="{0FC205D5-C795-4D67-91A0-D77FF5525FC4}" type="pres">
      <dgm:prSet presAssocID="{A4859F92-AD91-4532-8AD5-EB43E66CAED7}" presName="Name0" presStyleCnt="0">
        <dgm:presLayoutVars>
          <dgm:chMax val="7"/>
          <dgm:resizeHandles val="exact"/>
        </dgm:presLayoutVars>
      </dgm:prSet>
      <dgm:spPr/>
    </dgm:pt>
    <dgm:pt modelId="{A0957D99-9304-49E9-8DDD-7BD2E6A287CC}" type="pres">
      <dgm:prSet presAssocID="{A4859F92-AD91-4532-8AD5-EB43E66CAED7}" presName="comp1" presStyleCnt="0"/>
      <dgm:spPr/>
    </dgm:pt>
    <dgm:pt modelId="{0D805154-E8B9-40FD-A71C-609C30E62173}" type="pres">
      <dgm:prSet presAssocID="{A4859F92-AD91-4532-8AD5-EB43E66CAED7}" presName="circle1" presStyleLbl="node1" presStyleIdx="0" presStyleCnt="4"/>
      <dgm:spPr/>
    </dgm:pt>
    <dgm:pt modelId="{00E389D8-86B9-439F-B417-AD43AB027D3F}" type="pres">
      <dgm:prSet presAssocID="{A4859F92-AD91-4532-8AD5-EB43E66CAED7}" presName="c1text" presStyleLbl="node1" presStyleIdx="0" presStyleCnt="4">
        <dgm:presLayoutVars>
          <dgm:bulletEnabled val="1"/>
        </dgm:presLayoutVars>
      </dgm:prSet>
      <dgm:spPr/>
    </dgm:pt>
    <dgm:pt modelId="{7BD8D3C2-53DE-4337-A660-F5FB0102F4DE}" type="pres">
      <dgm:prSet presAssocID="{A4859F92-AD91-4532-8AD5-EB43E66CAED7}" presName="comp2" presStyleCnt="0"/>
      <dgm:spPr/>
    </dgm:pt>
    <dgm:pt modelId="{11F4035B-F23F-4855-87A7-0BAD0DFCA362}" type="pres">
      <dgm:prSet presAssocID="{A4859F92-AD91-4532-8AD5-EB43E66CAED7}" presName="circle2" presStyleLbl="node1" presStyleIdx="1" presStyleCnt="4"/>
      <dgm:spPr/>
    </dgm:pt>
    <dgm:pt modelId="{2ACF57A4-FDC5-4975-A383-880CDF668FC7}" type="pres">
      <dgm:prSet presAssocID="{A4859F92-AD91-4532-8AD5-EB43E66CAED7}" presName="c2text" presStyleLbl="node1" presStyleIdx="1" presStyleCnt="4">
        <dgm:presLayoutVars>
          <dgm:bulletEnabled val="1"/>
        </dgm:presLayoutVars>
      </dgm:prSet>
      <dgm:spPr/>
    </dgm:pt>
    <dgm:pt modelId="{31591473-ABDF-44C3-813D-20D45C8782A3}" type="pres">
      <dgm:prSet presAssocID="{A4859F92-AD91-4532-8AD5-EB43E66CAED7}" presName="comp3" presStyleCnt="0"/>
      <dgm:spPr/>
    </dgm:pt>
    <dgm:pt modelId="{717518F8-E38C-4B9E-BC14-A23DE14189BC}" type="pres">
      <dgm:prSet presAssocID="{A4859F92-AD91-4532-8AD5-EB43E66CAED7}" presName="circle3" presStyleLbl="node1" presStyleIdx="2" presStyleCnt="4"/>
      <dgm:spPr/>
    </dgm:pt>
    <dgm:pt modelId="{76D1A912-44BF-4EB0-BC9E-3DD6F1A0269D}" type="pres">
      <dgm:prSet presAssocID="{A4859F92-AD91-4532-8AD5-EB43E66CAED7}" presName="c3text" presStyleLbl="node1" presStyleIdx="2" presStyleCnt="4">
        <dgm:presLayoutVars>
          <dgm:bulletEnabled val="1"/>
        </dgm:presLayoutVars>
      </dgm:prSet>
      <dgm:spPr/>
    </dgm:pt>
    <dgm:pt modelId="{132D621D-78A2-4B9E-8A8F-B3701D0B456C}" type="pres">
      <dgm:prSet presAssocID="{A4859F92-AD91-4532-8AD5-EB43E66CAED7}" presName="comp4" presStyleCnt="0"/>
      <dgm:spPr/>
    </dgm:pt>
    <dgm:pt modelId="{244D2DB6-FC3A-4909-A990-D0108FB17A8A}" type="pres">
      <dgm:prSet presAssocID="{A4859F92-AD91-4532-8AD5-EB43E66CAED7}" presName="circle4" presStyleLbl="node1" presStyleIdx="3" presStyleCnt="4"/>
      <dgm:spPr/>
    </dgm:pt>
    <dgm:pt modelId="{75F0BBF4-4A8D-43BB-AB0B-BAF268C1AB46}" type="pres">
      <dgm:prSet presAssocID="{A4859F92-AD91-4532-8AD5-EB43E66CAED7}" presName="c4text" presStyleLbl="node1" presStyleIdx="3" presStyleCnt="4">
        <dgm:presLayoutVars>
          <dgm:bulletEnabled val="1"/>
        </dgm:presLayoutVars>
      </dgm:prSet>
      <dgm:spPr/>
    </dgm:pt>
  </dgm:ptLst>
  <dgm:cxnLst>
    <dgm:cxn modelId="{D705030B-4F9C-41BB-81DE-6B7B26380C64}" type="presOf" srcId="{73438D1B-4D39-4385-BE18-44904207B4B4}" destId="{0D805154-E8B9-40FD-A71C-609C30E62173}" srcOrd="0" destOrd="0" presId="urn:microsoft.com/office/officeart/2005/8/layout/venn2"/>
    <dgm:cxn modelId="{EA027F13-511D-4B1A-9DD3-3E07A0B4DA01}" srcId="{A4859F92-AD91-4532-8AD5-EB43E66CAED7}" destId="{88292B7F-C806-41CA-BADC-5813C1F9AF4F}" srcOrd="2" destOrd="0" parTransId="{039403B9-D6C5-4387-AEC6-1F7E8038BB5B}" sibTransId="{A1A151AD-7C99-4D84-86D5-D8AE37BDFB94}"/>
    <dgm:cxn modelId="{5378A818-A834-4F67-B7B8-E229FB785520}" type="presOf" srcId="{A4859F92-AD91-4532-8AD5-EB43E66CAED7}" destId="{0FC205D5-C795-4D67-91A0-D77FF5525FC4}" srcOrd="0" destOrd="0" presId="urn:microsoft.com/office/officeart/2005/8/layout/venn2"/>
    <dgm:cxn modelId="{41CB991F-A350-4993-9EAA-84D2F04CD4F9}" type="presOf" srcId="{273CE53E-F2EC-46B9-9006-4174904CB2C7}" destId="{75F0BBF4-4A8D-43BB-AB0B-BAF268C1AB46}" srcOrd="1" destOrd="0" presId="urn:microsoft.com/office/officeart/2005/8/layout/venn2"/>
    <dgm:cxn modelId="{F2A92725-D65B-40A1-98E5-857072E57107}" srcId="{A4859F92-AD91-4532-8AD5-EB43E66CAED7}" destId="{273CE53E-F2EC-46B9-9006-4174904CB2C7}" srcOrd="3" destOrd="0" parTransId="{67953145-A996-4F8E-94F2-7344384B3B6F}" sibTransId="{E95F3DC7-BDC8-44E0-9E33-26D5DF9C3BF6}"/>
    <dgm:cxn modelId="{0C0A3262-829B-4E03-BD3F-BE8B897C51D4}" srcId="{A4859F92-AD91-4532-8AD5-EB43E66CAED7}" destId="{73438D1B-4D39-4385-BE18-44904207B4B4}" srcOrd="0" destOrd="0" parTransId="{FD29156A-2BED-4F8E-A4B2-FA443309BF17}" sibTransId="{E6A2236A-7725-4E83-9283-FAB9F3160DFE}"/>
    <dgm:cxn modelId="{31DDBA46-D270-4688-BA72-B72248DAC3BC}" type="presOf" srcId="{273CE53E-F2EC-46B9-9006-4174904CB2C7}" destId="{244D2DB6-FC3A-4909-A990-D0108FB17A8A}" srcOrd="0" destOrd="0" presId="urn:microsoft.com/office/officeart/2005/8/layout/venn2"/>
    <dgm:cxn modelId="{7052FC52-49E1-430E-9E33-820AC10FC1E6}" type="presOf" srcId="{73438D1B-4D39-4385-BE18-44904207B4B4}" destId="{00E389D8-86B9-439F-B417-AD43AB027D3F}" srcOrd="1" destOrd="0" presId="urn:microsoft.com/office/officeart/2005/8/layout/venn2"/>
    <dgm:cxn modelId="{7CF7FE72-3DFD-4CF7-AD61-2D00239ED420}" type="presOf" srcId="{358F4D0D-88E2-40DA-98B3-918C98FBB3AF}" destId="{2ACF57A4-FDC5-4975-A383-880CDF668FC7}" srcOrd="1" destOrd="0" presId="urn:microsoft.com/office/officeart/2005/8/layout/venn2"/>
    <dgm:cxn modelId="{33038DA5-FC94-40FF-9B0A-BA22253F0927}" type="presOf" srcId="{358F4D0D-88E2-40DA-98B3-918C98FBB3AF}" destId="{11F4035B-F23F-4855-87A7-0BAD0DFCA362}" srcOrd="0" destOrd="0" presId="urn:microsoft.com/office/officeart/2005/8/layout/venn2"/>
    <dgm:cxn modelId="{B391FDBE-6940-4C70-96FD-8A8C1EEBB327}" type="presOf" srcId="{88292B7F-C806-41CA-BADC-5813C1F9AF4F}" destId="{717518F8-E38C-4B9E-BC14-A23DE14189BC}" srcOrd="0" destOrd="0" presId="urn:microsoft.com/office/officeart/2005/8/layout/venn2"/>
    <dgm:cxn modelId="{5B682AD6-FCDD-4B29-AA68-F5D3D0E755DC}" srcId="{A4859F92-AD91-4532-8AD5-EB43E66CAED7}" destId="{358F4D0D-88E2-40DA-98B3-918C98FBB3AF}" srcOrd="1" destOrd="0" parTransId="{82BC5D43-D7D2-40B5-B160-90F1F3C862C6}" sibTransId="{332E3862-6C18-4B6F-9C0E-68B3C3714F38}"/>
    <dgm:cxn modelId="{145DCDDA-9E92-46C5-A823-3E1839E8E4BB}" type="presOf" srcId="{88292B7F-C806-41CA-BADC-5813C1F9AF4F}" destId="{76D1A912-44BF-4EB0-BC9E-3DD6F1A0269D}" srcOrd="1" destOrd="0" presId="urn:microsoft.com/office/officeart/2005/8/layout/venn2"/>
    <dgm:cxn modelId="{5A48C749-794C-4B23-B163-FFC19E19B889}" type="presParOf" srcId="{0FC205D5-C795-4D67-91A0-D77FF5525FC4}" destId="{A0957D99-9304-49E9-8DDD-7BD2E6A287CC}" srcOrd="0" destOrd="0" presId="urn:microsoft.com/office/officeart/2005/8/layout/venn2"/>
    <dgm:cxn modelId="{2840EF9D-95DF-428A-81B5-F5088BCB46D4}" type="presParOf" srcId="{A0957D99-9304-49E9-8DDD-7BD2E6A287CC}" destId="{0D805154-E8B9-40FD-A71C-609C30E62173}" srcOrd="0" destOrd="0" presId="urn:microsoft.com/office/officeart/2005/8/layout/venn2"/>
    <dgm:cxn modelId="{EA85C31B-B7D1-40FB-B3A9-DB6B7936C655}" type="presParOf" srcId="{A0957D99-9304-49E9-8DDD-7BD2E6A287CC}" destId="{00E389D8-86B9-439F-B417-AD43AB027D3F}" srcOrd="1" destOrd="0" presId="urn:microsoft.com/office/officeart/2005/8/layout/venn2"/>
    <dgm:cxn modelId="{FE9C804D-3DA7-4FCD-9906-7BA9D5E12A05}" type="presParOf" srcId="{0FC205D5-C795-4D67-91A0-D77FF5525FC4}" destId="{7BD8D3C2-53DE-4337-A660-F5FB0102F4DE}" srcOrd="1" destOrd="0" presId="urn:microsoft.com/office/officeart/2005/8/layout/venn2"/>
    <dgm:cxn modelId="{3A79667C-A639-4ECC-B268-3AEF43977615}" type="presParOf" srcId="{7BD8D3C2-53DE-4337-A660-F5FB0102F4DE}" destId="{11F4035B-F23F-4855-87A7-0BAD0DFCA362}" srcOrd="0" destOrd="0" presId="urn:microsoft.com/office/officeart/2005/8/layout/venn2"/>
    <dgm:cxn modelId="{E3780365-6703-4679-A6A2-74BFBD188C50}" type="presParOf" srcId="{7BD8D3C2-53DE-4337-A660-F5FB0102F4DE}" destId="{2ACF57A4-FDC5-4975-A383-880CDF668FC7}" srcOrd="1" destOrd="0" presId="urn:microsoft.com/office/officeart/2005/8/layout/venn2"/>
    <dgm:cxn modelId="{D27B6989-2170-49A3-BEEF-8741C8D0A21B}" type="presParOf" srcId="{0FC205D5-C795-4D67-91A0-D77FF5525FC4}" destId="{31591473-ABDF-44C3-813D-20D45C8782A3}" srcOrd="2" destOrd="0" presId="urn:microsoft.com/office/officeart/2005/8/layout/venn2"/>
    <dgm:cxn modelId="{DFEBC11B-6B42-42ED-B82D-0C7143E110D4}" type="presParOf" srcId="{31591473-ABDF-44C3-813D-20D45C8782A3}" destId="{717518F8-E38C-4B9E-BC14-A23DE14189BC}" srcOrd="0" destOrd="0" presId="urn:microsoft.com/office/officeart/2005/8/layout/venn2"/>
    <dgm:cxn modelId="{502EBD45-3B5D-43A6-9C5F-36578D8B5364}" type="presParOf" srcId="{31591473-ABDF-44C3-813D-20D45C8782A3}" destId="{76D1A912-44BF-4EB0-BC9E-3DD6F1A0269D}" srcOrd="1" destOrd="0" presId="urn:microsoft.com/office/officeart/2005/8/layout/venn2"/>
    <dgm:cxn modelId="{CE52DA72-7295-44CE-8237-AAE08241EBC4}" type="presParOf" srcId="{0FC205D5-C795-4D67-91A0-D77FF5525FC4}" destId="{132D621D-78A2-4B9E-8A8F-B3701D0B456C}" srcOrd="3" destOrd="0" presId="urn:microsoft.com/office/officeart/2005/8/layout/venn2"/>
    <dgm:cxn modelId="{F832338B-D1ED-4450-8034-B3910289A205}" type="presParOf" srcId="{132D621D-78A2-4B9E-8A8F-B3701D0B456C}" destId="{244D2DB6-FC3A-4909-A990-D0108FB17A8A}" srcOrd="0" destOrd="0" presId="urn:microsoft.com/office/officeart/2005/8/layout/venn2"/>
    <dgm:cxn modelId="{7559230D-9E2D-4D75-9827-6B3E6D0E8856}" type="presParOf" srcId="{132D621D-78A2-4B9E-8A8F-B3701D0B456C}" destId="{75F0BBF4-4A8D-43BB-AB0B-BAF268C1AB46}" srcOrd="1" destOrd="0" presId="urn:microsoft.com/office/officeart/2005/8/layout/venn2"/>
  </dgm:cxnLst>
  <dgm:bg>
    <a:solidFill>
      <a:schemeClr val="accent5">
        <a:lumMod val="60000"/>
        <a:lumOff val="40000"/>
      </a:schemeClr>
    </a:solidFill>
  </dgm:bg>
  <dgm:whole>
    <a:ln>
      <a:solidFill>
        <a:srgbClr val="0070C0"/>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CBE5DDB-42EB-4924-BAE9-4669567C729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918225A9-E300-4ED4-9C83-0A0A4BBC187B}">
      <dgm:prSet phldrT="[Text]">
        <dgm:style>
          <a:lnRef idx="1">
            <a:schemeClr val="accent5"/>
          </a:lnRef>
          <a:fillRef idx="2">
            <a:schemeClr val="accent5"/>
          </a:fillRef>
          <a:effectRef idx="1">
            <a:schemeClr val="accent5"/>
          </a:effectRef>
          <a:fontRef idx="minor">
            <a:schemeClr val="dk1"/>
          </a:fontRef>
        </dgm:style>
      </dgm:prSet>
      <dgm:spPr/>
      <dgm:t>
        <a:bodyPr/>
        <a:lstStyle/>
        <a:p>
          <a:pPr algn="ctr"/>
          <a:r>
            <a:rPr lang="en-US" dirty="0"/>
            <a:t>Evaluate the Performance</a:t>
          </a:r>
        </a:p>
      </dgm:t>
    </dgm:pt>
    <dgm:pt modelId="{E2822144-CDF1-4093-B0B3-9B330CB04229}" type="parTrans" cxnId="{8FF07BF0-72FF-4F6D-8DC4-64AC44F4A1B8}">
      <dgm:prSet/>
      <dgm:spPr/>
      <dgm:t>
        <a:bodyPr/>
        <a:lstStyle/>
        <a:p>
          <a:endParaRPr lang="en-US"/>
        </a:p>
      </dgm:t>
    </dgm:pt>
    <dgm:pt modelId="{94934E61-50FF-4EAA-8AA6-D30F7FA8A6D4}" type="sibTrans" cxnId="{8FF07BF0-72FF-4F6D-8DC4-64AC44F4A1B8}">
      <dgm:prSet/>
      <dgm:spPr/>
      <dgm:t>
        <a:bodyPr/>
        <a:lstStyle/>
        <a:p>
          <a:endParaRPr lang="en-US"/>
        </a:p>
      </dgm:t>
    </dgm:pt>
    <dgm:pt modelId="{DDBE33A5-4A17-4C98-B5D8-CEB653993B12}">
      <dgm:prSet phldrT="[Text]" custT="1"/>
      <dgm:spPr/>
      <dgm:t>
        <a:bodyPr/>
        <a:lstStyle/>
        <a:p>
          <a:pPr algn="ctr"/>
          <a:r>
            <a:rPr lang="en-US" sz="2000" dirty="0"/>
            <a:t>Based on actual results, management may need to make adjustments in its strategy formulation or in implementation</a:t>
          </a:r>
        </a:p>
      </dgm:t>
    </dgm:pt>
    <dgm:pt modelId="{1F1F3D60-2E46-4DE2-AFD6-7A024A2012EF}" type="parTrans" cxnId="{AED698C1-E99C-4247-A88D-E580CA09D547}">
      <dgm:prSet/>
      <dgm:spPr/>
      <dgm:t>
        <a:bodyPr/>
        <a:lstStyle/>
        <a:p>
          <a:endParaRPr lang="en-US"/>
        </a:p>
      </dgm:t>
    </dgm:pt>
    <dgm:pt modelId="{C1D425F0-183A-48C9-BF1B-A2AF167D5886}" type="sibTrans" cxnId="{AED698C1-E99C-4247-A88D-E580CA09D547}">
      <dgm:prSet/>
      <dgm:spPr/>
      <dgm:t>
        <a:bodyPr/>
        <a:lstStyle/>
        <a:p>
          <a:endParaRPr lang="en-US"/>
        </a:p>
      </dgm:t>
    </dgm:pt>
    <dgm:pt modelId="{EE31B275-12BB-4DDA-8D19-106BD238CFBD}">
      <dgm:prSet phldrT="[Text]">
        <dgm:style>
          <a:lnRef idx="1">
            <a:schemeClr val="accent2"/>
          </a:lnRef>
          <a:fillRef idx="2">
            <a:schemeClr val="accent2"/>
          </a:fillRef>
          <a:effectRef idx="1">
            <a:schemeClr val="accent2"/>
          </a:effectRef>
          <a:fontRef idx="minor">
            <a:schemeClr val="dk1"/>
          </a:fontRef>
        </dgm:style>
      </dgm:prSet>
      <dgm:spPr/>
      <dgm:t>
        <a:bodyPr/>
        <a:lstStyle/>
        <a:p>
          <a:pPr algn="ctr"/>
          <a:r>
            <a:rPr lang="en-US" dirty="0"/>
            <a:t>Feedback and Learning Process</a:t>
          </a:r>
        </a:p>
      </dgm:t>
    </dgm:pt>
    <dgm:pt modelId="{52E383CC-6A61-4842-9942-972A507819C9}" type="parTrans" cxnId="{6971F913-7026-4F85-B78E-43370C330E77}">
      <dgm:prSet/>
      <dgm:spPr/>
      <dgm:t>
        <a:bodyPr/>
        <a:lstStyle/>
        <a:p>
          <a:endParaRPr lang="en-US"/>
        </a:p>
      </dgm:t>
    </dgm:pt>
    <dgm:pt modelId="{9DF71854-2D5D-4F9D-BA65-39193893FAAE}" type="sibTrans" cxnId="{6971F913-7026-4F85-B78E-43370C330E77}">
      <dgm:prSet/>
      <dgm:spPr/>
      <dgm:t>
        <a:bodyPr/>
        <a:lstStyle/>
        <a:p>
          <a:endParaRPr lang="en-US"/>
        </a:p>
      </dgm:t>
    </dgm:pt>
    <dgm:pt modelId="{EB4E7AB2-5EFD-49CD-B540-26B8EEB49A49}">
      <dgm:prSet phldrT="[Text]" custT="1"/>
      <dgm:spPr/>
      <dgm:t>
        <a:bodyPr/>
        <a:lstStyle/>
        <a:p>
          <a:pPr algn="ctr"/>
          <a:r>
            <a:rPr lang="en-US" sz="2000" dirty="0"/>
            <a:t>In each process as well as after the evaluation of final results.</a:t>
          </a:r>
        </a:p>
      </dgm:t>
    </dgm:pt>
    <dgm:pt modelId="{B89C32EC-0C98-4738-BC14-C6C047AD2962}" type="parTrans" cxnId="{A01580D3-48E5-4604-BC61-E850FEAC49D1}">
      <dgm:prSet/>
      <dgm:spPr/>
      <dgm:t>
        <a:bodyPr/>
        <a:lstStyle/>
        <a:p>
          <a:endParaRPr lang="en-US"/>
        </a:p>
      </dgm:t>
    </dgm:pt>
    <dgm:pt modelId="{42B7B83E-8FA6-420D-86B3-47A030B07842}" type="sibTrans" cxnId="{A01580D3-48E5-4604-BC61-E850FEAC49D1}">
      <dgm:prSet/>
      <dgm:spPr/>
      <dgm:t>
        <a:bodyPr/>
        <a:lstStyle/>
        <a:p>
          <a:endParaRPr lang="en-US"/>
        </a:p>
      </dgm:t>
    </dgm:pt>
    <dgm:pt modelId="{ED2692E3-F604-43BC-8B03-CBCD57658850}" type="pres">
      <dgm:prSet presAssocID="{5CBE5DDB-42EB-4924-BAE9-4669567C7292}" presName="linear" presStyleCnt="0">
        <dgm:presLayoutVars>
          <dgm:animLvl val="lvl"/>
          <dgm:resizeHandles val="exact"/>
        </dgm:presLayoutVars>
      </dgm:prSet>
      <dgm:spPr/>
    </dgm:pt>
    <dgm:pt modelId="{84AD4DA5-5FF1-4ADC-B887-E6FD9E09B1CC}" type="pres">
      <dgm:prSet presAssocID="{918225A9-E300-4ED4-9C83-0A0A4BBC187B}" presName="parentText" presStyleLbl="node1" presStyleIdx="0" presStyleCnt="2">
        <dgm:presLayoutVars>
          <dgm:chMax val="0"/>
          <dgm:bulletEnabled val="1"/>
        </dgm:presLayoutVars>
      </dgm:prSet>
      <dgm:spPr/>
    </dgm:pt>
    <dgm:pt modelId="{56CB542A-E12B-4F74-8EEA-7F4A7744C71A}" type="pres">
      <dgm:prSet presAssocID="{918225A9-E300-4ED4-9C83-0A0A4BBC187B}" presName="childText" presStyleLbl="revTx" presStyleIdx="0" presStyleCnt="2">
        <dgm:presLayoutVars>
          <dgm:bulletEnabled val="1"/>
        </dgm:presLayoutVars>
      </dgm:prSet>
      <dgm:spPr/>
    </dgm:pt>
    <dgm:pt modelId="{D9CA4731-0B7B-48FD-80FE-E85C332B246E}" type="pres">
      <dgm:prSet presAssocID="{EE31B275-12BB-4DDA-8D19-106BD238CFBD}" presName="parentText" presStyleLbl="node1" presStyleIdx="1" presStyleCnt="2" custLinFactNeighborX="926" custLinFactNeighborY="28759">
        <dgm:presLayoutVars>
          <dgm:chMax val="0"/>
          <dgm:bulletEnabled val="1"/>
        </dgm:presLayoutVars>
      </dgm:prSet>
      <dgm:spPr/>
    </dgm:pt>
    <dgm:pt modelId="{D918EF08-EDF3-4E9B-88A5-97B0F4051887}" type="pres">
      <dgm:prSet presAssocID="{EE31B275-12BB-4DDA-8D19-106BD238CFBD}" presName="childText" presStyleLbl="revTx" presStyleIdx="1" presStyleCnt="2" custLinFactNeighborY="32374">
        <dgm:presLayoutVars>
          <dgm:bulletEnabled val="1"/>
        </dgm:presLayoutVars>
      </dgm:prSet>
      <dgm:spPr/>
    </dgm:pt>
  </dgm:ptLst>
  <dgm:cxnLst>
    <dgm:cxn modelId="{6971F913-7026-4F85-B78E-43370C330E77}" srcId="{5CBE5DDB-42EB-4924-BAE9-4669567C7292}" destId="{EE31B275-12BB-4DDA-8D19-106BD238CFBD}" srcOrd="1" destOrd="0" parTransId="{52E383CC-6A61-4842-9942-972A507819C9}" sibTransId="{9DF71854-2D5D-4F9D-BA65-39193893FAAE}"/>
    <dgm:cxn modelId="{ED4ABD63-E42E-40E0-BD8A-34ABFF1ACD00}" type="presOf" srcId="{5CBE5DDB-42EB-4924-BAE9-4669567C7292}" destId="{ED2692E3-F604-43BC-8B03-CBCD57658850}" srcOrd="0" destOrd="0" presId="urn:microsoft.com/office/officeart/2005/8/layout/vList2"/>
    <dgm:cxn modelId="{83DD2295-C543-4DEC-B5EE-11E4435CB0E5}" type="presOf" srcId="{DDBE33A5-4A17-4C98-B5D8-CEB653993B12}" destId="{56CB542A-E12B-4F74-8EEA-7F4A7744C71A}" srcOrd="0" destOrd="0" presId="urn:microsoft.com/office/officeart/2005/8/layout/vList2"/>
    <dgm:cxn modelId="{328034A2-BACD-46B6-86E4-28432026874A}" type="presOf" srcId="{EB4E7AB2-5EFD-49CD-B540-26B8EEB49A49}" destId="{D918EF08-EDF3-4E9B-88A5-97B0F4051887}" srcOrd="0" destOrd="0" presId="urn:microsoft.com/office/officeart/2005/8/layout/vList2"/>
    <dgm:cxn modelId="{AED698C1-E99C-4247-A88D-E580CA09D547}" srcId="{918225A9-E300-4ED4-9C83-0A0A4BBC187B}" destId="{DDBE33A5-4A17-4C98-B5D8-CEB653993B12}" srcOrd="0" destOrd="0" parTransId="{1F1F3D60-2E46-4DE2-AFD6-7A024A2012EF}" sibTransId="{C1D425F0-183A-48C9-BF1B-A2AF167D5886}"/>
    <dgm:cxn modelId="{E76A44CC-7BFD-4845-B6C3-21D85D5ED284}" type="presOf" srcId="{918225A9-E300-4ED4-9C83-0A0A4BBC187B}" destId="{84AD4DA5-5FF1-4ADC-B887-E6FD9E09B1CC}" srcOrd="0" destOrd="0" presId="urn:microsoft.com/office/officeart/2005/8/layout/vList2"/>
    <dgm:cxn modelId="{A01580D3-48E5-4604-BC61-E850FEAC49D1}" srcId="{EE31B275-12BB-4DDA-8D19-106BD238CFBD}" destId="{EB4E7AB2-5EFD-49CD-B540-26B8EEB49A49}" srcOrd="0" destOrd="0" parTransId="{B89C32EC-0C98-4738-BC14-C6C047AD2962}" sibTransId="{42B7B83E-8FA6-420D-86B3-47A030B07842}"/>
    <dgm:cxn modelId="{0CE6E0EC-03AC-44E6-B1D5-534F767B1823}" type="presOf" srcId="{EE31B275-12BB-4DDA-8D19-106BD238CFBD}" destId="{D9CA4731-0B7B-48FD-80FE-E85C332B246E}" srcOrd="0" destOrd="0" presId="urn:microsoft.com/office/officeart/2005/8/layout/vList2"/>
    <dgm:cxn modelId="{8FF07BF0-72FF-4F6D-8DC4-64AC44F4A1B8}" srcId="{5CBE5DDB-42EB-4924-BAE9-4669567C7292}" destId="{918225A9-E300-4ED4-9C83-0A0A4BBC187B}" srcOrd="0" destOrd="0" parTransId="{E2822144-CDF1-4093-B0B3-9B330CB04229}" sibTransId="{94934E61-50FF-4EAA-8AA6-D30F7FA8A6D4}"/>
    <dgm:cxn modelId="{23DE8900-89B5-4943-9B84-B9D1E3270E5D}" type="presParOf" srcId="{ED2692E3-F604-43BC-8B03-CBCD57658850}" destId="{84AD4DA5-5FF1-4ADC-B887-E6FD9E09B1CC}" srcOrd="0" destOrd="0" presId="urn:microsoft.com/office/officeart/2005/8/layout/vList2"/>
    <dgm:cxn modelId="{7F57F337-7393-4C1E-AD81-C15607FE8118}" type="presParOf" srcId="{ED2692E3-F604-43BC-8B03-CBCD57658850}" destId="{56CB542A-E12B-4F74-8EEA-7F4A7744C71A}" srcOrd="1" destOrd="0" presId="urn:microsoft.com/office/officeart/2005/8/layout/vList2"/>
    <dgm:cxn modelId="{5DC2C5A1-5597-42DE-9770-019F4C98E767}" type="presParOf" srcId="{ED2692E3-F604-43BC-8B03-CBCD57658850}" destId="{D9CA4731-0B7B-48FD-80FE-E85C332B246E}" srcOrd="2" destOrd="0" presId="urn:microsoft.com/office/officeart/2005/8/layout/vList2"/>
    <dgm:cxn modelId="{4A9C9776-49D2-4777-905B-6E1AAD341E19}" type="presParOf" srcId="{ED2692E3-F604-43BC-8B03-CBCD57658850}" destId="{D918EF08-EDF3-4E9B-88A5-97B0F4051887}"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81D5B83-D20B-44FE-9421-0607021A701B}" type="doc">
      <dgm:prSet loTypeId="urn:microsoft.com/office/officeart/2005/8/layout/vList3#4" loCatId="list" qsTypeId="urn:microsoft.com/office/officeart/2005/8/quickstyle/simple1" qsCatId="simple" csTypeId="urn:microsoft.com/office/officeart/2005/8/colors/accent1_2" csCatId="accent1" phldr="1"/>
      <dgm:spPr/>
    </dgm:pt>
    <dgm:pt modelId="{D53C077E-3CAA-4C9F-8D4A-A619B9A77877}">
      <dgm:prSet phldrT="[Text]" custT="1">
        <dgm:style>
          <a:lnRef idx="1">
            <a:schemeClr val="dk1"/>
          </a:lnRef>
          <a:fillRef idx="2">
            <a:schemeClr val="dk1"/>
          </a:fillRef>
          <a:effectRef idx="1">
            <a:schemeClr val="dk1"/>
          </a:effectRef>
          <a:fontRef idx="minor">
            <a:schemeClr val="dk1"/>
          </a:fontRef>
        </dgm:style>
      </dgm:prSet>
      <dgm:spPr/>
      <dgm:t>
        <a:bodyPr/>
        <a:lstStyle/>
        <a:p>
          <a:r>
            <a:rPr lang="en-US" sz="3200" b="1" dirty="0"/>
            <a:t>Structural Adjustment</a:t>
          </a:r>
        </a:p>
      </dgm:t>
    </dgm:pt>
    <dgm:pt modelId="{0FF9B5BB-0D27-4C4D-B9EF-7A13006E1CC6}" type="parTrans" cxnId="{878EAB9A-EEAA-42A6-8BE7-F3974168E2C8}">
      <dgm:prSet/>
      <dgm:spPr/>
      <dgm:t>
        <a:bodyPr/>
        <a:lstStyle/>
        <a:p>
          <a:endParaRPr lang="en-US" sz="3200" b="1"/>
        </a:p>
      </dgm:t>
    </dgm:pt>
    <dgm:pt modelId="{C2A1FD58-37B8-47BF-AF2D-52A58DEF352E}" type="sibTrans" cxnId="{878EAB9A-EEAA-42A6-8BE7-F3974168E2C8}">
      <dgm:prSet/>
      <dgm:spPr/>
      <dgm:t>
        <a:bodyPr/>
        <a:lstStyle/>
        <a:p>
          <a:endParaRPr lang="en-US" sz="3200" b="1"/>
        </a:p>
      </dgm:t>
    </dgm:pt>
    <dgm:pt modelId="{19FD5D14-9921-4646-91E7-CDAFE04C9CD2}">
      <dgm:prSet phldrT="[Text]" custT="1">
        <dgm:style>
          <a:lnRef idx="1">
            <a:schemeClr val="accent6"/>
          </a:lnRef>
          <a:fillRef idx="2">
            <a:schemeClr val="accent6"/>
          </a:fillRef>
          <a:effectRef idx="1">
            <a:schemeClr val="accent6"/>
          </a:effectRef>
          <a:fontRef idx="minor">
            <a:schemeClr val="dk1"/>
          </a:fontRef>
        </dgm:style>
      </dgm:prSet>
      <dgm:spPr/>
      <dgm:t>
        <a:bodyPr/>
        <a:lstStyle/>
        <a:p>
          <a:r>
            <a:rPr lang="en-US" sz="3200" b="1" dirty="0"/>
            <a:t>Marketing Issues</a:t>
          </a:r>
        </a:p>
      </dgm:t>
    </dgm:pt>
    <dgm:pt modelId="{7E17C477-AFC0-42CC-AD16-E206282935A0}" type="parTrans" cxnId="{C51F5100-54BA-49ED-A945-0A95A233C24D}">
      <dgm:prSet/>
      <dgm:spPr/>
      <dgm:t>
        <a:bodyPr/>
        <a:lstStyle/>
        <a:p>
          <a:endParaRPr lang="en-US" sz="3200" b="1"/>
        </a:p>
      </dgm:t>
    </dgm:pt>
    <dgm:pt modelId="{3717AE5B-0944-4DF9-93D1-485C60845D78}" type="sibTrans" cxnId="{C51F5100-54BA-49ED-A945-0A95A233C24D}">
      <dgm:prSet/>
      <dgm:spPr/>
      <dgm:t>
        <a:bodyPr/>
        <a:lstStyle/>
        <a:p>
          <a:endParaRPr lang="en-US" sz="3200" b="1"/>
        </a:p>
      </dgm:t>
    </dgm:pt>
    <dgm:pt modelId="{D847B17C-5803-473D-ADFC-0A13D911148A}">
      <dgm:prSet phldrT="[Text]" custT="1">
        <dgm:style>
          <a:lnRef idx="1">
            <a:schemeClr val="accent1"/>
          </a:lnRef>
          <a:fillRef idx="2">
            <a:schemeClr val="accent1"/>
          </a:fillRef>
          <a:effectRef idx="1">
            <a:schemeClr val="accent1"/>
          </a:effectRef>
          <a:fontRef idx="minor">
            <a:schemeClr val="dk1"/>
          </a:fontRef>
        </dgm:style>
      </dgm:prSet>
      <dgm:spPr/>
      <dgm:t>
        <a:bodyPr/>
        <a:lstStyle/>
        <a:p>
          <a:r>
            <a:rPr lang="en-US" sz="3200" b="1" dirty="0"/>
            <a:t>Human Resources Problems</a:t>
          </a:r>
        </a:p>
      </dgm:t>
    </dgm:pt>
    <dgm:pt modelId="{7F3FA7A5-E65F-4082-8EAE-0E19DD629957}" type="parTrans" cxnId="{AD0236CC-FF02-4345-B2A6-DA785E90BF2E}">
      <dgm:prSet/>
      <dgm:spPr/>
      <dgm:t>
        <a:bodyPr/>
        <a:lstStyle/>
        <a:p>
          <a:endParaRPr lang="en-US" sz="3200" b="1"/>
        </a:p>
      </dgm:t>
    </dgm:pt>
    <dgm:pt modelId="{4B1B1D53-9F3E-4670-9FAD-B44123B5112A}" type="sibTrans" cxnId="{AD0236CC-FF02-4345-B2A6-DA785E90BF2E}">
      <dgm:prSet/>
      <dgm:spPr/>
      <dgm:t>
        <a:bodyPr/>
        <a:lstStyle/>
        <a:p>
          <a:endParaRPr lang="en-US" sz="3200" b="1"/>
        </a:p>
      </dgm:t>
    </dgm:pt>
    <dgm:pt modelId="{889555B4-AB13-4CEF-971F-E876B5600CDB}">
      <dgm:prSet phldrT="[Text]" custT="1">
        <dgm:style>
          <a:lnRef idx="1">
            <a:schemeClr val="accent2"/>
          </a:lnRef>
          <a:fillRef idx="2">
            <a:schemeClr val="accent2"/>
          </a:fillRef>
          <a:effectRef idx="1">
            <a:schemeClr val="accent2"/>
          </a:effectRef>
          <a:fontRef idx="minor">
            <a:schemeClr val="dk1"/>
          </a:fontRef>
        </dgm:style>
      </dgm:prSet>
      <dgm:spPr/>
      <dgm:t>
        <a:bodyPr/>
        <a:lstStyle/>
        <a:p>
          <a:r>
            <a:rPr lang="en-US" sz="3200" b="1" dirty="0"/>
            <a:t>Supply of Funds for Expansion</a:t>
          </a:r>
        </a:p>
      </dgm:t>
    </dgm:pt>
    <dgm:pt modelId="{B72FC514-8F81-4C4E-9CA9-3FA07FD5A6A8}" type="parTrans" cxnId="{E5C53366-68E7-413C-892F-4C38CB95EEF7}">
      <dgm:prSet/>
      <dgm:spPr/>
      <dgm:t>
        <a:bodyPr/>
        <a:lstStyle/>
        <a:p>
          <a:endParaRPr lang="en-US" sz="3200" b="1"/>
        </a:p>
      </dgm:t>
    </dgm:pt>
    <dgm:pt modelId="{4AB3BB5E-3DA3-404D-BC76-DA58D010CE72}" type="sibTrans" cxnId="{E5C53366-68E7-413C-892F-4C38CB95EEF7}">
      <dgm:prSet/>
      <dgm:spPr/>
      <dgm:t>
        <a:bodyPr/>
        <a:lstStyle/>
        <a:p>
          <a:endParaRPr lang="en-US" sz="3200" b="1"/>
        </a:p>
      </dgm:t>
    </dgm:pt>
    <dgm:pt modelId="{FC57906D-B872-4D5F-83C1-9BB6375A5B4B}">
      <dgm:prSet phldrT="[Text]" custT="1">
        <dgm:style>
          <a:lnRef idx="1">
            <a:schemeClr val="accent3"/>
          </a:lnRef>
          <a:fillRef idx="2">
            <a:schemeClr val="accent3"/>
          </a:fillRef>
          <a:effectRef idx="1">
            <a:schemeClr val="accent3"/>
          </a:effectRef>
          <a:fontRef idx="minor">
            <a:schemeClr val="dk1"/>
          </a:fontRef>
        </dgm:style>
      </dgm:prSet>
      <dgm:spPr/>
      <dgm:t>
        <a:bodyPr/>
        <a:lstStyle/>
        <a:p>
          <a:r>
            <a:rPr lang="en-US" sz="3200" b="1" dirty="0"/>
            <a:t>Offices and Equipment</a:t>
          </a:r>
        </a:p>
      </dgm:t>
    </dgm:pt>
    <dgm:pt modelId="{B0738E08-E52F-466E-A881-9B747758F0D7}" type="parTrans" cxnId="{DF154263-EF02-48C3-8021-71988BF9AF6F}">
      <dgm:prSet/>
      <dgm:spPr/>
      <dgm:t>
        <a:bodyPr/>
        <a:lstStyle/>
        <a:p>
          <a:endParaRPr lang="en-US" sz="3200" b="1"/>
        </a:p>
      </dgm:t>
    </dgm:pt>
    <dgm:pt modelId="{0F794371-F147-4573-AD75-CF782F62F3DC}" type="sibTrans" cxnId="{DF154263-EF02-48C3-8021-71988BF9AF6F}">
      <dgm:prSet/>
      <dgm:spPr/>
      <dgm:t>
        <a:bodyPr/>
        <a:lstStyle/>
        <a:p>
          <a:endParaRPr lang="en-US" sz="3200" b="1"/>
        </a:p>
      </dgm:t>
    </dgm:pt>
    <dgm:pt modelId="{9F65B841-80E6-4F72-BADB-432FDE067884}">
      <dgm:prSet phldrT="[Text]" custT="1">
        <dgm:style>
          <a:lnRef idx="1">
            <a:schemeClr val="accent4"/>
          </a:lnRef>
          <a:fillRef idx="2">
            <a:schemeClr val="accent4"/>
          </a:fillRef>
          <a:effectRef idx="1">
            <a:schemeClr val="accent4"/>
          </a:effectRef>
          <a:fontRef idx="minor">
            <a:schemeClr val="dk1"/>
          </a:fontRef>
        </dgm:style>
      </dgm:prSet>
      <dgm:spPr/>
      <dgm:t>
        <a:bodyPr/>
        <a:lstStyle/>
        <a:p>
          <a:r>
            <a:rPr lang="en-US" sz="3200" b="1" dirty="0"/>
            <a:t>INFO Tech Management</a:t>
          </a:r>
        </a:p>
      </dgm:t>
    </dgm:pt>
    <dgm:pt modelId="{B8C9075E-4C67-4494-BD3D-50C169A35A11}" type="parTrans" cxnId="{E1D5DD5D-5A73-447D-8989-8A7664B2E00D}">
      <dgm:prSet/>
      <dgm:spPr/>
      <dgm:t>
        <a:bodyPr/>
        <a:lstStyle/>
        <a:p>
          <a:endParaRPr lang="en-US" sz="3200" b="1"/>
        </a:p>
      </dgm:t>
    </dgm:pt>
    <dgm:pt modelId="{F0A42C54-FB98-44E9-97BC-B455993E5A7E}" type="sibTrans" cxnId="{E1D5DD5D-5A73-447D-8989-8A7664B2E00D}">
      <dgm:prSet/>
      <dgm:spPr/>
      <dgm:t>
        <a:bodyPr/>
        <a:lstStyle/>
        <a:p>
          <a:endParaRPr lang="en-US" sz="3200" b="1"/>
        </a:p>
      </dgm:t>
    </dgm:pt>
    <dgm:pt modelId="{56E10D08-5E15-4373-97D8-8002D4A64DF3}">
      <dgm:prSet phldrT="[Text]" custT="1">
        <dgm:style>
          <a:lnRef idx="1">
            <a:schemeClr val="accent5"/>
          </a:lnRef>
          <a:fillRef idx="2">
            <a:schemeClr val="accent5"/>
          </a:fillRef>
          <a:effectRef idx="1">
            <a:schemeClr val="accent5"/>
          </a:effectRef>
          <a:fontRef idx="minor">
            <a:schemeClr val="dk1"/>
          </a:fontRef>
        </dgm:style>
      </dgm:prSet>
      <dgm:spPr/>
      <dgm:t>
        <a:bodyPr/>
        <a:lstStyle/>
        <a:p>
          <a:r>
            <a:rPr lang="en-US" sz="3200" b="1" dirty="0"/>
            <a:t>OPN and Supply-Chain Issues</a:t>
          </a:r>
        </a:p>
      </dgm:t>
    </dgm:pt>
    <dgm:pt modelId="{BFB8464F-64E7-48D9-B174-F016A18B4275}" type="parTrans" cxnId="{52CD0C1E-A085-4CC8-8D25-00BF97ED8F98}">
      <dgm:prSet/>
      <dgm:spPr/>
      <dgm:t>
        <a:bodyPr/>
        <a:lstStyle/>
        <a:p>
          <a:endParaRPr lang="en-US" sz="3200" b="1"/>
        </a:p>
      </dgm:t>
    </dgm:pt>
    <dgm:pt modelId="{C44C699F-26AF-4E18-BA56-D70467904FD6}" type="sibTrans" cxnId="{52CD0C1E-A085-4CC8-8D25-00BF97ED8F98}">
      <dgm:prSet/>
      <dgm:spPr/>
      <dgm:t>
        <a:bodyPr/>
        <a:lstStyle/>
        <a:p>
          <a:endParaRPr lang="en-US" sz="3200" b="1"/>
        </a:p>
      </dgm:t>
    </dgm:pt>
    <dgm:pt modelId="{7876D685-A08F-4974-8AFA-2B88E418B138}">
      <dgm:prSet phldrT="[Text]" custT="1">
        <dgm:style>
          <a:lnRef idx="2">
            <a:schemeClr val="accent6"/>
          </a:lnRef>
          <a:fillRef idx="1">
            <a:schemeClr val="lt1"/>
          </a:fillRef>
          <a:effectRef idx="0">
            <a:schemeClr val="accent6"/>
          </a:effectRef>
          <a:fontRef idx="minor">
            <a:schemeClr val="dk1"/>
          </a:fontRef>
        </dgm:style>
      </dgm:prSet>
      <dgm:spPr/>
      <dgm:t>
        <a:bodyPr/>
        <a:lstStyle/>
        <a:p>
          <a:r>
            <a:rPr lang="en-US" sz="3200" b="1" dirty="0"/>
            <a:t>     Command, Control, Coordination</a:t>
          </a:r>
        </a:p>
      </dgm:t>
    </dgm:pt>
    <dgm:pt modelId="{21DE47E8-F950-4543-BA2A-31818A04493B}" type="parTrans" cxnId="{6AE77001-9EFB-43B8-BA5D-FB9A75553720}">
      <dgm:prSet/>
      <dgm:spPr/>
      <dgm:t>
        <a:bodyPr/>
        <a:lstStyle/>
        <a:p>
          <a:endParaRPr lang="en-US" sz="3200" b="1"/>
        </a:p>
      </dgm:t>
    </dgm:pt>
    <dgm:pt modelId="{7457FE76-F752-4DEA-BAF6-DB942CC6348B}" type="sibTrans" cxnId="{6AE77001-9EFB-43B8-BA5D-FB9A75553720}">
      <dgm:prSet/>
      <dgm:spPr/>
      <dgm:t>
        <a:bodyPr/>
        <a:lstStyle/>
        <a:p>
          <a:endParaRPr lang="en-US" sz="3200" b="1"/>
        </a:p>
      </dgm:t>
    </dgm:pt>
    <dgm:pt modelId="{3AF52C41-2228-4ACB-8414-4B7E2950D723}" type="pres">
      <dgm:prSet presAssocID="{081D5B83-D20B-44FE-9421-0607021A701B}" presName="linearFlow" presStyleCnt="0">
        <dgm:presLayoutVars>
          <dgm:dir/>
          <dgm:resizeHandles val="exact"/>
        </dgm:presLayoutVars>
      </dgm:prSet>
      <dgm:spPr/>
    </dgm:pt>
    <dgm:pt modelId="{5D5C4A16-CAA8-44E8-9385-08BB796CF22A}" type="pres">
      <dgm:prSet presAssocID="{D53C077E-3CAA-4C9F-8D4A-A619B9A77877}" presName="composite" presStyleCnt="0"/>
      <dgm:spPr/>
    </dgm:pt>
    <dgm:pt modelId="{001D1468-DA5D-4C31-8E97-3D9AABBCED2A}" type="pres">
      <dgm:prSet presAssocID="{D53C077E-3CAA-4C9F-8D4A-A619B9A77877}" presName="imgShp" presStyleLbl="fgImgPlace1" presStyleIdx="0" presStyleCnt="8"/>
      <dgm:spPr/>
    </dgm:pt>
    <dgm:pt modelId="{A1416CBD-6395-48EC-AC91-BA1B58711C0E}" type="pres">
      <dgm:prSet presAssocID="{D53C077E-3CAA-4C9F-8D4A-A619B9A77877}" presName="txShp" presStyleLbl="node1" presStyleIdx="0" presStyleCnt="8" custScaleX="150376">
        <dgm:presLayoutVars>
          <dgm:bulletEnabled val="1"/>
        </dgm:presLayoutVars>
      </dgm:prSet>
      <dgm:spPr/>
    </dgm:pt>
    <dgm:pt modelId="{EB2BF1E8-013B-4D34-8584-A97CDE1A8E4E}" type="pres">
      <dgm:prSet presAssocID="{C2A1FD58-37B8-47BF-AF2D-52A58DEF352E}" presName="spacing" presStyleCnt="0"/>
      <dgm:spPr/>
    </dgm:pt>
    <dgm:pt modelId="{52E67A0C-42B6-4829-8A35-3842E5F6F112}" type="pres">
      <dgm:prSet presAssocID="{D847B17C-5803-473D-ADFC-0A13D911148A}" presName="composite" presStyleCnt="0"/>
      <dgm:spPr/>
    </dgm:pt>
    <dgm:pt modelId="{072A46D7-7881-4879-9A5A-53AA6D58FB28}" type="pres">
      <dgm:prSet presAssocID="{D847B17C-5803-473D-ADFC-0A13D911148A}" presName="imgShp" presStyleLbl="fgImgPlace1" presStyleIdx="1" presStyleCnt="8"/>
      <dgm:spPr/>
    </dgm:pt>
    <dgm:pt modelId="{559B7B91-D714-445D-BD4A-96F4E2C3D798}" type="pres">
      <dgm:prSet presAssocID="{D847B17C-5803-473D-ADFC-0A13D911148A}" presName="txShp" presStyleLbl="node1" presStyleIdx="1" presStyleCnt="8" custScaleX="149065">
        <dgm:presLayoutVars>
          <dgm:bulletEnabled val="1"/>
        </dgm:presLayoutVars>
      </dgm:prSet>
      <dgm:spPr/>
    </dgm:pt>
    <dgm:pt modelId="{18B3FE68-E3B2-40AC-AAAD-4533A98D4424}" type="pres">
      <dgm:prSet presAssocID="{4B1B1D53-9F3E-4670-9FAD-B44123B5112A}" presName="spacing" presStyleCnt="0"/>
      <dgm:spPr/>
    </dgm:pt>
    <dgm:pt modelId="{DB506469-2418-456B-B11B-7D66321D82DC}" type="pres">
      <dgm:prSet presAssocID="{889555B4-AB13-4CEF-971F-E876B5600CDB}" presName="composite" presStyleCnt="0"/>
      <dgm:spPr/>
    </dgm:pt>
    <dgm:pt modelId="{67D541E2-66CA-4102-A608-4E6CA595291F}" type="pres">
      <dgm:prSet presAssocID="{889555B4-AB13-4CEF-971F-E876B5600CDB}" presName="imgShp" presStyleLbl="fgImgPlace1" presStyleIdx="2" presStyleCnt="8"/>
      <dgm:spPr/>
    </dgm:pt>
    <dgm:pt modelId="{04D9916A-1033-40AE-98FB-784AE3FEA870}" type="pres">
      <dgm:prSet presAssocID="{889555B4-AB13-4CEF-971F-E876B5600CDB}" presName="txShp" presStyleLbl="node1" presStyleIdx="2" presStyleCnt="8" custScaleX="150376">
        <dgm:presLayoutVars>
          <dgm:bulletEnabled val="1"/>
        </dgm:presLayoutVars>
      </dgm:prSet>
      <dgm:spPr/>
    </dgm:pt>
    <dgm:pt modelId="{40328997-F215-4942-8C72-7FEA283ED315}" type="pres">
      <dgm:prSet presAssocID="{4AB3BB5E-3DA3-404D-BC76-DA58D010CE72}" presName="spacing" presStyleCnt="0"/>
      <dgm:spPr/>
    </dgm:pt>
    <dgm:pt modelId="{64603F3E-0CBF-4B1C-9DA5-B3799F5B1086}" type="pres">
      <dgm:prSet presAssocID="{FC57906D-B872-4D5F-83C1-9BB6375A5B4B}" presName="composite" presStyleCnt="0"/>
      <dgm:spPr/>
    </dgm:pt>
    <dgm:pt modelId="{F9AB60DE-F8ED-46C1-AF87-6EDC83F9CA32}" type="pres">
      <dgm:prSet presAssocID="{FC57906D-B872-4D5F-83C1-9BB6375A5B4B}" presName="imgShp" presStyleLbl="fgImgPlace1" presStyleIdx="3" presStyleCnt="8"/>
      <dgm:spPr/>
    </dgm:pt>
    <dgm:pt modelId="{BFC3DF40-8A77-4318-B293-95BF086994BC}" type="pres">
      <dgm:prSet presAssocID="{FC57906D-B872-4D5F-83C1-9BB6375A5B4B}" presName="txShp" presStyleLbl="node1" presStyleIdx="3" presStyleCnt="8" custScaleX="150376">
        <dgm:presLayoutVars>
          <dgm:bulletEnabled val="1"/>
        </dgm:presLayoutVars>
      </dgm:prSet>
      <dgm:spPr/>
    </dgm:pt>
    <dgm:pt modelId="{F3062CF9-A6E9-4FFF-97F1-EE5EC34EB0AB}" type="pres">
      <dgm:prSet presAssocID="{0F794371-F147-4573-AD75-CF782F62F3DC}" presName="spacing" presStyleCnt="0"/>
      <dgm:spPr/>
    </dgm:pt>
    <dgm:pt modelId="{C242CAE7-0501-417F-A9AF-96C7D639925F}" type="pres">
      <dgm:prSet presAssocID="{9F65B841-80E6-4F72-BADB-432FDE067884}" presName="composite" presStyleCnt="0"/>
      <dgm:spPr/>
    </dgm:pt>
    <dgm:pt modelId="{DCFC9069-A678-45EF-9A7C-EA3DAD82B173}" type="pres">
      <dgm:prSet presAssocID="{9F65B841-80E6-4F72-BADB-432FDE067884}" presName="imgShp" presStyleLbl="fgImgPlace1" presStyleIdx="4" presStyleCnt="8"/>
      <dgm:spPr/>
    </dgm:pt>
    <dgm:pt modelId="{7715DA89-D4C9-4AA9-B23E-2592AF594FED}" type="pres">
      <dgm:prSet presAssocID="{9F65B841-80E6-4F72-BADB-432FDE067884}" presName="txShp" presStyleLbl="node1" presStyleIdx="4" presStyleCnt="8" custScaleX="150376">
        <dgm:presLayoutVars>
          <dgm:bulletEnabled val="1"/>
        </dgm:presLayoutVars>
      </dgm:prSet>
      <dgm:spPr/>
    </dgm:pt>
    <dgm:pt modelId="{49E4A198-C9A3-49D3-A51D-3C6AE478946E}" type="pres">
      <dgm:prSet presAssocID="{F0A42C54-FB98-44E9-97BC-B455993E5A7E}" presName="spacing" presStyleCnt="0"/>
      <dgm:spPr/>
    </dgm:pt>
    <dgm:pt modelId="{9376B4DD-0B11-4252-B979-7DA5FAC4A3F9}" type="pres">
      <dgm:prSet presAssocID="{56E10D08-5E15-4373-97D8-8002D4A64DF3}" presName="composite" presStyleCnt="0"/>
      <dgm:spPr/>
    </dgm:pt>
    <dgm:pt modelId="{54E9D3D2-5095-4182-8486-54100E37D740}" type="pres">
      <dgm:prSet presAssocID="{56E10D08-5E15-4373-97D8-8002D4A64DF3}" presName="imgShp" presStyleLbl="fgImgPlace1" presStyleIdx="5" presStyleCnt="8"/>
      <dgm:spPr/>
    </dgm:pt>
    <dgm:pt modelId="{6811AC28-6B7A-4106-99A7-FA2995142A4D}" type="pres">
      <dgm:prSet presAssocID="{56E10D08-5E15-4373-97D8-8002D4A64DF3}" presName="txShp" presStyleLbl="node1" presStyleIdx="5" presStyleCnt="8" custScaleX="149065">
        <dgm:presLayoutVars>
          <dgm:bulletEnabled val="1"/>
        </dgm:presLayoutVars>
      </dgm:prSet>
      <dgm:spPr/>
    </dgm:pt>
    <dgm:pt modelId="{DDF368FC-7025-4A69-B722-8F91F0BCA153}" type="pres">
      <dgm:prSet presAssocID="{C44C699F-26AF-4E18-BA56-D70467904FD6}" presName="spacing" presStyleCnt="0"/>
      <dgm:spPr/>
    </dgm:pt>
    <dgm:pt modelId="{BAC24410-25C9-4B24-B7BE-304E17CC5EFA}" type="pres">
      <dgm:prSet presAssocID="{19FD5D14-9921-4646-91E7-CDAFE04C9CD2}" presName="composite" presStyleCnt="0"/>
      <dgm:spPr/>
    </dgm:pt>
    <dgm:pt modelId="{36571B61-8B09-4602-9708-565F6BC670D3}" type="pres">
      <dgm:prSet presAssocID="{19FD5D14-9921-4646-91E7-CDAFE04C9CD2}" presName="imgShp" presStyleLbl="fgImgPlace1" presStyleIdx="6" presStyleCnt="8"/>
      <dgm:spPr/>
    </dgm:pt>
    <dgm:pt modelId="{328CD057-9616-4185-B122-1A12217E657C}" type="pres">
      <dgm:prSet presAssocID="{19FD5D14-9921-4646-91E7-CDAFE04C9CD2}" presName="txShp" presStyleLbl="node1" presStyleIdx="6" presStyleCnt="8" custScaleX="150376">
        <dgm:presLayoutVars>
          <dgm:bulletEnabled val="1"/>
        </dgm:presLayoutVars>
      </dgm:prSet>
      <dgm:spPr/>
    </dgm:pt>
    <dgm:pt modelId="{E64F68BC-451D-48A4-879B-9EB70049868C}" type="pres">
      <dgm:prSet presAssocID="{3717AE5B-0944-4DF9-93D1-485C60845D78}" presName="spacing" presStyleCnt="0"/>
      <dgm:spPr/>
    </dgm:pt>
    <dgm:pt modelId="{2441B3CF-D57B-4541-871B-ADC29CBAE45E}" type="pres">
      <dgm:prSet presAssocID="{7876D685-A08F-4974-8AFA-2B88E418B138}" presName="composite" presStyleCnt="0"/>
      <dgm:spPr/>
    </dgm:pt>
    <dgm:pt modelId="{E427BCE8-1B7E-41D1-91A0-04AC415BF8EA}" type="pres">
      <dgm:prSet presAssocID="{7876D685-A08F-4974-8AFA-2B88E418B138}" presName="imgShp" presStyleLbl="fgImgPlace1" presStyleIdx="7" presStyleCnt="8"/>
      <dgm:spPr/>
    </dgm:pt>
    <dgm:pt modelId="{8CF9A9E7-ABA4-4C8E-AD4A-FD806AC85A1B}" type="pres">
      <dgm:prSet presAssocID="{7876D685-A08F-4974-8AFA-2B88E418B138}" presName="txShp" presStyleLbl="node1" presStyleIdx="7" presStyleCnt="8" custScaleX="150376">
        <dgm:presLayoutVars>
          <dgm:bulletEnabled val="1"/>
        </dgm:presLayoutVars>
      </dgm:prSet>
      <dgm:spPr/>
    </dgm:pt>
  </dgm:ptLst>
  <dgm:cxnLst>
    <dgm:cxn modelId="{C51F5100-54BA-49ED-A945-0A95A233C24D}" srcId="{081D5B83-D20B-44FE-9421-0607021A701B}" destId="{19FD5D14-9921-4646-91E7-CDAFE04C9CD2}" srcOrd="6" destOrd="0" parTransId="{7E17C477-AFC0-42CC-AD16-E206282935A0}" sibTransId="{3717AE5B-0944-4DF9-93D1-485C60845D78}"/>
    <dgm:cxn modelId="{6AE77001-9EFB-43B8-BA5D-FB9A75553720}" srcId="{081D5B83-D20B-44FE-9421-0607021A701B}" destId="{7876D685-A08F-4974-8AFA-2B88E418B138}" srcOrd="7" destOrd="0" parTransId="{21DE47E8-F950-4543-BA2A-31818A04493B}" sibTransId="{7457FE76-F752-4DEA-BAF6-DB942CC6348B}"/>
    <dgm:cxn modelId="{52CD0C1E-A085-4CC8-8D25-00BF97ED8F98}" srcId="{081D5B83-D20B-44FE-9421-0607021A701B}" destId="{56E10D08-5E15-4373-97D8-8002D4A64DF3}" srcOrd="5" destOrd="0" parTransId="{BFB8464F-64E7-48D9-B174-F016A18B4275}" sibTransId="{C44C699F-26AF-4E18-BA56-D70467904FD6}"/>
    <dgm:cxn modelId="{4320C028-EEF0-49A7-B215-623868A62DA9}" type="presOf" srcId="{D53C077E-3CAA-4C9F-8D4A-A619B9A77877}" destId="{A1416CBD-6395-48EC-AC91-BA1B58711C0E}" srcOrd="0" destOrd="0" presId="urn:microsoft.com/office/officeart/2005/8/layout/vList3#4"/>
    <dgm:cxn modelId="{2B146229-8C57-4C7B-A9BE-C0E2CDF29D6F}" type="presOf" srcId="{9F65B841-80E6-4F72-BADB-432FDE067884}" destId="{7715DA89-D4C9-4AA9-B23E-2592AF594FED}" srcOrd="0" destOrd="0" presId="urn:microsoft.com/office/officeart/2005/8/layout/vList3#4"/>
    <dgm:cxn modelId="{089B9A5C-66DB-42B2-8DC3-67EF3BCEC9BA}" type="presOf" srcId="{D847B17C-5803-473D-ADFC-0A13D911148A}" destId="{559B7B91-D714-445D-BD4A-96F4E2C3D798}" srcOrd="0" destOrd="0" presId="urn:microsoft.com/office/officeart/2005/8/layout/vList3#4"/>
    <dgm:cxn modelId="{E1D5DD5D-5A73-447D-8989-8A7664B2E00D}" srcId="{081D5B83-D20B-44FE-9421-0607021A701B}" destId="{9F65B841-80E6-4F72-BADB-432FDE067884}" srcOrd="4" destOrd="0" parTransId="{B8C9075E-4C67-4494-BD3D-50C169A35A11}" sibTransId="{F0A42C54-FB98-44E9-97BC-B455993E5A7E}"/>
    <dgm:cxn modelId="{DF154263-EF02-48C3-8021-71988BF9AF6F}" srcId="{081D5B83-D20B-44FE-9421-0607021A701B}" destId="{FC57906D-B872-4D5F-83C1-9BB6375A5B4B}" srcOrd="3" destOrd="0" parTransId="{B0738E08-E52F-466E-A881-9B747758F0D7}" sibTransId="{0F794371-F147-4573-AD75-CF782F62F3DC}"/>
    <dgm:cxn modelId="{E5C53366-68E7-413C-892F-4C38CB95EEF7}" srcId="{081D5B83-D20B-44FE-9421-0607021A701B}" destId="{889555B4-AB13-4CEF-971F-E876B5600CDB}" srcOrd="2" destOrd="0" parTransId="{B72FC514-8F81-4C4E-9CA9-3FA07FD5A6A8}" sibTransId="{4AB3BB5E-3DA3-404D-BC76-DA58D010CE72}"/>
    <dgm:cxn modelId="{AEBB7879-D667-4E25-99D1-AD0CFCA33EE9}" type="presOf" srcId="{FC57906D-B872-4D5F-83C1-9BB6375A5B4B}" destId="{BFC3DF40-8A77-4318-B293-95BF086994BC}" srcOrd="0" destOrd="0" presId="urn:microsoft.com/office/officeart/2005/8/layout/vList3#4"/>
    <dgm:cxn modelId="{0D048A5A-9DB9-4FB6-B667-16EDD1E04A48}" type="presOf" srcId="{081D5B83-D20B-44FE-9421-0607021A701B}" destId="{3AF52C41-2228-4ACB-8414-4B7E2950D723}" srcOrd="0" destOrd="0" presId="urn:microsoft.com/office/officeart/2005/8/layout/vList3#4"/>
    <dgm:cxn modelId="{878EAB9A-EEAA-42A6-8BE7-F3974168E2C8}" srcId="{081D5B83-D20B-44FE-9421-0607021A701B}" destId="{D53C077E-3CAA-4C9F-8D4A-A619B9A77877}" srcOrd="0" destOrd="0" parTransId="{0FF9B5BB-0D27-4C4D-B9EF-7A13006E1CC6}" sibTransId="{C2A1FD58-37B8-47BF-AF2D-52A58DEF352E}"/>
    <dgm:cxn modelId="{84EF51B5-7621-4F3F-8780-BC0FFDDD592B}" type="presOf" srcId="{889555B4-AB13-4CEF-971F-E876B5600CDB}" destId="{04D9916A-1033-40AE-98FB-784AE3FEA870}" srcOrd="0" destOrd="0" presId="urn:microsoft.com/office/officeart/2005/8/layout/vList3#4"/>
    <dgm:cxn modelId="{81C127C0-0969-41A0-83B3-F0946ED25BC5}" type="presOf" srcId="{7876D685-A08F-4974-8AFA-2B88E418B138}" destId="{8CF9A9E7-ABA4-4C8E-AD4A-FD806AC85A1B}" srcOrd="0" destOrd="0" presId="urn:microsoft.com/office/officeart/2005/8/layout/vList3#4"/>
    <dgm:cxn modelId="{AD0236CC-FF02-4345-B2A6-DA785E90BF2E}" srcId="{081D5B83-D20B-44FE-9421-0607021A701B}" destId="{D847B17C-5803-473D-ADFC-0A13D911148A}" srcOrd="1" destOrd="0" parTransId="{7F3FA7A5-E65F-4082-8EAE-0E19DD629957}" sibTransId="{4B1B1D53-9F3E-4670-9FAD-B44123B5112A}"/>
    <dgm:cxn modelId="{A7D8AFD1-11D6-4B02-83B8-1757B9A0FF50}" type="presOf" srcId="{56E10D08-5E15-4373-97D8-8002D4A64DF3}" destId="{6811AC28-6B7A-4106-99A7-FA2995142A4D}" srcOrd="0" destOrd="0" presId="urn:microsoft.com/office/officeart/2005/8/layout/vList3#4"/>
    <dgm:cxn modelId="{F54D41FF-B5FE-4F83-A6F0-B8B219222BA6}" type="presOf" srcId="{19FD5D14-9921-4646-91E7-CDAFE04C9CD2}" destId="{328CD057-9616-4185-B122-1A12217E657C}" srcOrd="0" destOrd="0" presId="urn:microsoft.com/office/officeart/2005/8/layout/vList3#4"/>
    <dgm:cxn modelId="{75926202-A22A-463D-B57F-706E75A65B95}" type="presParOf" srcId="{3AF52C41-2228-4ACB-8414-4B7E2950D723}" destId="{5D5C4A16-CAA8-44E8-9385-08BB796CF22A}" srcOrd="0" destOrd="0" presId="urn:microsoft.com/office/officeart/2005/8/layout/vList3#4"/>
    <dgm:cxn modelId="{5306C673-94F2-4088-95C1-AA449D58880D}" type="presParOf" srcId="{5D5C4A16-CAA8-44E8-9385-08BB796CF22A}" destId="{001D1468-DA5D-4C31-8E97-3D9AABBCED2A}" srcOrd="0" destOrd="0" presId="urn:microsoft.com/office/officeart/2005/8/layout/vList3#4"/>
    <dgm:cxn modelId="{505336DA-FBCF-4A90-827A-F997EE376C98}" type="presParOf" srcId="{5D5C4A16-CAA8-44E8-9385-08BB796CF22A}" destId="{A1416CBD-6395-48EC-AC91-BA1B58711C0E}" srcOrd="1" destOrd="0" presId="urn:microsoft.com/office/officeart/2005/8/layout/vList3#4"/>
    <dgm:cxn modelId="{A7F135B9-6DEC-4039-BA2D-D32EAE17EF7C}" type="presParOf" srcId="{3AF52C41-2228-4ACB-8414-4B7E2950D723}" destId="{EB2BF1E8-013B-4D34-8584-A97CDE1A8E4E}" srcOrd="1" destOrd="0" presId="urn:microsoft.com/office/officeart/2005/8/layout/vList3#4"/>
    <dgm:cxn modelId="{4E59A025-A43C-4E49-8415-41AA9AD1EF86}" type="presParOf" srcId="{3AF52C41-2228-4ACB-8414-4B7E2950D723}" destId="{52E67A0C-42B6-4829-8A35-3842E5F6F112}" srcOrd="2" destOrd="0" presId="urn:microsoft.com/office/officeart/2005/8/layout/vList3#4"/>
    <dgm:cxn modelId="{48A8CB0D-B6A5-4B0A-BFEB-0ED4AF99105F}" type="presParOf" srcId="{52E67A0C-42B6-4829-8A35-3842E5F6F112}" destId="{072A46D7-7881-4879-9A5A-53AA6D58FB28}" srcOrd="0" destOrd="0" presId="urn:microsoft.com/office/officeart/2005/8/layout/vList3#4"/>
    <dgm:cxn modelId="{4DDB4906-7467-4B49-B61B-906C8F09A9DC}" type="presParOf" srcId="{52E67A0C-42B6-4829-8A35-3842E5F6F112}" destId="{559B7B91-D714-445D-BD4A-96F4E2C3D798}" srcOrd="1" destOrd="0" presId="urn:microsoft.com/office/officeart/2005/8/layout/vList3#4"/>
    <dgm:cxn modelId="{78970644-C36F-4574-B772-E4B4FCB3EE64}" type="presParOf" srcId="{3AF52C41-2228-4ACB-8414-4B7E2950D723}" destId="{18B3FE68-E3B2-40AC-AAAD-4533A98D4424}" srcOrd="3" destOrd="0" presId="urn:microsoft.com/office/officeart/2005/8/layout/vList3#4"/>
    <dgm:cxn modelId="{C6E90302-F6A1-43DF-A06E-843735D3F83E}" type="presParOf" srcId="{3AF52C41-2228-4ACB-8414-4B7E2950D723}" destId="{DB506469-2418-456B-B11B-7D66321D82DC}" srcOrd="4" destOrd="0" presId="urn:microsoft.com/office/officeart/2005/8/layout/vList3#4"/>
    <dgm:cxn modelId="{2B9EB639-4DF5-4AB1-BA2E-6BD671CF1F0C}" type="presParOf" srcId="{DB506469-2418-456B-B11B-7D66321D82DC}" destId="{67D541E2-66CA-4102-A608-4E6CA595291F}" srcOrd="0" destOrd="0" presId="urn:microsoft.com/office/officeart/2005/8/layout/vList3#4"/>
    <dgm:cxn modelId="{19039EB2-1985-466B-8C7F-2237C9558D53}" type="presParOf" srcId="{DB506469-2418-456B-B11B-7D66321D82DC}" destId="{04D9916A-1033-40AE-98FB-784AE3FEA870}" srcOrd="1" destOrd="0" presId="urn:microsoft.com/office/officeart/2005/8/layout/vList3#4"/>
    <dgm:cxn modelId="{068AE577-F679-453F-BA23-4EE0E56BB2B7}" type="presParOf" srcId="{3AF52C41-2228-4ACB-8414-4B7E2950D723}" destId="{40328997-F215-4942-8C72-7FEA283ED315}" srcOrd="5" destOrd="0" presId="urn:microsoft.com/office/officeart/2005/8/layout/vList3#4"/>
    <dgm:cxn modelId="{FDC49788-97EF-4E4A-AF08-13F767BB6371}" type="presParOf" srcId="{3AF52C41-2228-4ACB-8414-4B7E2950D723}" destId="{64603F3E-0CBF-4B1C-9DA5-B3799F5B1086}" srcOrd="6" destOrd="0" presId="urn:microsoft.com/office/officeart/2005/8/layout/vList3#4"/>
    <dgm:cxn modelId="{03E6F458-C6C8-4A6D-87A4-5E34685EE979}" type="presParOf" srcId="{64603F3E-0CBF-4B1C-9DA5-B3799F5B1086}" destId="{F9AB60DE-F8ED-46C1-AF87-6EDC83F9CA32}" srcOrd="0" destOrd="0" presId="urn:microsoft.com/office/officeart/2005/8/layout/vList3#4"/>
    <dgm:cxn modelId="{411E8C83-2629-4EE9-A998-E8EDB499CD28}" type="presParOf" srcId="{64603F3E-0CBF-4B1C-9DA5-B3799F5B1086}" destId="{BFC3DF40-8A77-4318-B293-95BF086994BC}" srcOrd="1" destOrd="0" presId="urn:microsoft.com/office/officeart/2005/8/layout/vList3#4"/>
    <dgm:cxn modelId="{8F858FF2-4304-49A9-8964-F4B309179BA0}" type="presParOf" srcId="{3AF52C41-2228-4ACB-8414-4B7E2950D723}" destId="{F3062CF9-A6E9-4FFF-97F1-EE5EC34EB0AB}" srcOrd="7" destOrd="0" presId="urn:microsoft.com/office/officeart/2005/8/layout/vList3#4"/>
    <dgm:cxn modelId="{229A7F3C-766B-4480-BCB9-8033AD14BD9F}" type="presParOf" srcId="{3AF52C41-2228-4ACB-8414-4B7E2950D723}" destId="{C242CAE7-0501-417F-A9AF-96C7D639925F}" srcOrd="8" destOrd="0" presId="urn:microsoft.com/office/officeart/2005/8/layout/vList3#4"/>
    <dgm:cxn modelId="{9FEF8706-A49B-4D50-BC03-0264AAB07234}" type="presParOf" srcId="{C242CAE7-0501-417F-A9AF-96C7D639925F}" destId="{DCFC9069-A678-45EF-9A7C-EA3DAD82B173}" srcOrd="0" destOrd="0" presId="urn:microsoft.com/office/officeart/2005/8/layout/vList3#4"/>
    <dgm:cxn modelId="{9ED394D6-6C1D-4910-B198-6A8776A2E2A5}" type="presParOf" srcId="{C242CAE7-0501-417F-A9AF-96C7D639925F}" destId="{7715DA89-D4C9-4AA9-B23E-2592AF594FED}" srcOrd="1" destOrd="0" presId="urn:microsoft.com/office/officeart/2005/8/layout/vList3#4"/>
    <dgm:cxn modelId="{16725C91-7917-4CFE-8556-3FE4C40ED2C3}" type="presParOf" srcId="{3AF52C41-2228-4ACB-8414-4B7E2950D723}" destId="{49E4A198-C9A3-49D3-A51D-3C6AE478946E}" srcOrd="9" destOrd="0" presId="urn:microsoft.com/office/officeart/2005/8/layout/vList3#4"/>
    <dgm:cxn modelId="{2A4DB3CE-0ED2-4073-9342-5C3A20395132}" type="presParOf" srcId="{3AF52C41-2228-4ACB-8414-4B7E2950D723}" destId="{9376B4DD-0B11-4252-B979-7DA5FAC4A3F9}" srcOrd="10" destOrd="0" presId="urn:microsoft.com/office/officeart/2005/8/layout/vList3#4"/>
    <dgm:cxn modelId="{E0226631-C307-40A5-A8E1-98EB56CF0748}" type="presParOf" srcId="{9376B4DD-0B11-4252-B979-7DA5FAC4A3F9}" destId="{54E9D3D2-5095-4182-8486-54100E37D740}" srcOrd="0" destOrd="0" presId="urn:microsoft.com/office/officeart/2005/8/layout/vList3#4"/>
    <dgm:cxn modelId="{645A7515-4E51-4E45-B1C4-0B69897591B0}" type="presParOf" srcId="{9376B4DD-0B11-4252-B979-7DA5FAC4A3F9}" destId="{6811AC28-6B7A-4106-99A7-FA2995142A4D}" srcOrd="1" destOrd="0" presId="urn:microsoft.com/office/officeart/2005/8/layout/vList3#4"/>
    <dgm:cxn modelId="{E992A62F-2FEF-4ED8-9C1A-1C17C38AEEBF}" type="presParOf" srcId="{3AF52C41-2228-4ACB-8414-4B7E2950D723}" destId="{DDF368FC-7025-4A69-B722-8F91F0BCA153}" srcOrd="11" destOrd="0" presId="urn:microsoft.com/office/officeart/2005/8/layout/vList3#4"/>
    <dgm:cxn modelId="{18EAAC41-7AE3-43F8-AD29-F77FA1C1ADF5}" type="presParOf" srcId="{3AF52C41-2228-4ACB-8414-4B7E2950D723}" destId="{BAC24410-25C9-4B24-B7BE-304E17CC5EFA}" srcOrd="12" destOrd="0" presId="urn:microsoft.com/office/officeart/2005/8/layout/vList3#4"/>
    <dgm:cxn modelId="{095B6113-2570-49A6-A0E6-5015CEB4C442}" type="presParOf" srcId="{BAC24410-25C9-4B24-B7BE-304E17CC5EFA}" destId="{36571B61-8B09-4602-9708-565F6BC670D3}" srcOrd="0" destOrd="0" presId="urn:microsoft.com/office/officeart/2005/8/layout/vList3#4"/>
    <dgm:cxn modelId="{B65EE593-CA24-4F4B-8825-729B6F8DC222}" type="presParOf" srcId="{BAC24410-25C9-4B24-B7BE-304E17CC5EFA}" destId="{328CD057-9616-4185-B122-1A12217E657C}" srcOrd="1" destOrd="0" presId="urn:microsoft.com/office/officeart/2005/8/layout/vList3#4"/>
    <dgm:cxn modelId="{DEC974B8-F083-4FD0-997C-79ABAAF4EB23}" type="presParOf" srcId="{3AF52C41-2228-4ACB-8414-4B7E2950D723}" destId="{E64F68BC-451D-48A4-879B-9EB70049868C}" srcOrd="13" destOrd="0" presId="urn:microsoft.com/office/officeart/2005/8/layout/vList3#4"/>
    <dgm:cxn modelId="{B451CD3D-3600-43F4-BD32-BE53FD32D637}" type="presParOf" srcId="{3AF52C41-2228-4ACB-8414-4B7E2950D723}" destId="{2441B3CF-D57B-4541-871B-ADC29CBAE45E}" srcOrd="14" destOrd="0" presId="urn:microsoft.com/office/officeart/2005/8/layout/vList3#4"/>
    <dgm:cxn modelId="{125C7E49-F593-4BF3-AE5F-7F727B417844}" type="presParOf" srcId="{2441B3CF-D57B-4541-871B-ADC29CBAE45E}" destId="{E427BCE8-1B7E-41D1-91A0-04AC415BF8EA}" srcOrd="0" destOrd="0" presId="urn:microsoft.com/office/officeart/2005/8/layout/vList3#4"/>
    <dgm:cxn modelId="{56A0F0BE-2628-42F8-B983-EAB39EB4B128}" type="presParOf" srcId="{2441B3CF-D57B-4541-871B-ADC29CBAE45E}" destId="{8CF9A9E7-ABA4-4C8E-AD4A-FD806AC85A1B}" srcOrd="1" destOrd="0" presId="urn:microsoft.com/office/officeart/2005/8/layout/vList3#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86318367-9A56-43BE-A5F0-BA9ED4223D58}"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0D636667-92F0-4762-9F1A-510FD3C5655F}">
      <dgm:prSet phldrT="[Text]"/>
      <dgm:spPr/>
      <dgm:t>
        <a:bodyPr/>
        <a:lstStyle/>
        <a:p>
          <a:r>
            <a:rPr lang="en-US" dirty="0"/>
            <a:t>Organizational Culture</a:t>
          </a:r>
        </a:p>
      </dgm:t>
    </dgm:pt>
    <dgm:pt modelId="{F3D81C1A-FD9E-4295-A5C2-893690223238}" type="parTrans" cxnId="{BB051151-4FAD-4B57-8EFF-E80A49E1AA97}">
      <dgm:prSet/>
      <dgm:spPr/>
      <dgm:t>
        <a:bodyPr/>
        <a:lstStyle/>
        <a:p>
          <a:endParaRPr lang="en-US"/>
        </a:p>
      </dgm:t>
    </dgm:pt>
    <dgm:pt modelId="{4E4026A4-72BB-417F-8536-0132AA5D947B}" type="sibTrans" cxnId="{BB051151-4FAD-4B57-8EFF-E80A49E1AA97}">
      <dgm:prSet/>
      <dgm:spPr/>
      <dgm:t>
        <a:bodyPr/>
        <a:lstStyle/>
        <a:p>
          <a:endParaRPr lang="en-US"/>
        </a:p>
      </dgm:t>
    </dgm:pt>
    <dgm:pt modelId="{D321A3A5-1741-4EC0-A83A-6880299D9958}">
      <dgm:prSet phldrT="[Text]"/>
      <dgm:spPr/>
      <dgm:t>
        <a:bodyPr/>
        <a:lstStyle/>
        <a:p>
          <a:r>
            <a:rPr lang="en-US" dirty="0"/>
            <a:t>Organizational Design &amp; Culture</a:t>
          </a:r>
        </a:p>
      </dgm:t>
    </dgm:pt>
    <dgm:pt modelId="{8CA32DF8-CCEB-41F0-B519-8AC5CBE398BE}" type="parTrans" cxnId="{3B820B1B-E472-417B-9A81-84042AAB4CBB}">
      <dgm:prSet/>
      <dgm:spPr/>
      <dgm:t>
        <a:bodyPr/>
        <a:lstStyle/>
        <a:p>
          <a:endParaRPr lang="en-US"/>
        </a:p>
      </dgm:t>
    </dgm:pt>
    <dgm:pt modelId="{006C13C1-EA06-4B27-A93C-056C500A345B}" type="sibTrans" cxnId="{3B820B1B-E472-417B-9A81-84042AAB4CBB}">
      <dgm:prSet/>
      <dgm:spPr/>
      <dgm:t>
        <a:bodyPr/>
        <a:lstStyle/>
        <a:p>
          <a:endParaRPr lang="en-US"/>
        </a:p>
      </dgm:t>
    </dgm:pt>
    <dgm:pt modelId="{44DDF353-E684-4D99-B2F6-BFE2963A2D21}">
      <dgm:prSet phldrT="[Text]"/>
      <dgm:spPr/>
      <dgm:t>
        <a:bodyPr/>
        <a:lstStyle/>
        <a:p>
          <a:r>
            <a:rPr lang="en-US" dirty="0"/>
            <a:t>Ethical Values and Social Responsibility</a:t>
          </a:r>
        </a:p>
      </dgm:t>
    </dgm:pt>
    <dgm:pt modelId="{2C97D993-4C92-48B6-9318-2EF2B25E6D35}" type="parTrans" cxnId="{BB640CD7-56C0-41C4-B6BF-F981243FFE77}">
      <dgm:prSet/>
      <dgm:spPr/>
      <dgm:t>
        <a:bodyPr/>
        <a:lstStyle/>
        <a:p>
          <a:endParaRPr lang="en-US"/>
        </a:p>
      </dgm:t>
    </dgm:pt>
    <dgm:pt modelId="{A0594F3D-7E07-4F0A-8888-28006CACDECE}" type="sibTrans" cxnId="{BB640CD7-56C0-41C4-B6BF-F981243FFE77}">
      <dgm:prSet/>
      <dgm:spPr/>
      <dgm:t>
        <a:bodyPr/>
        <a:lstStyle/>
        <a:p>
          <a:endParaRPr lang="en-US"/>
        </a:p>
      </dgm:t>
    </dgm:pt>
    <dgm:pt modelId="{DBA576F2-90E2-4BFA-9ECE-7758F7AAE3DF}" type="pres">
      <dgm:prSet presAssocID="{86318367-9A56-43BE-A5F0-BA9ED4223D58}" presName="Name0" presStyleCnt="0">
        <dgm:presLayoutVars>
          <dgm:chMax val="7"/>
          <dgm:chPref val="7"/>
          <dgm:dir/>
        </dgm:presLayoutVars>
      </dgm:prSet>
      <dgm:spPr/>
    </dgm:pt>
    <dgm:pt modelId="{C34BD9DC-059C-4E60-8642-572A4B50F6E4}" type="pres">
      <dgm:prSet presAssocID="{86318367-9A56-43BE-A5F0-BA9ED4223D58}" presName="Name1" presStyleCnt="0"/>
      <dgm:spPr/>
    </dgm:pt>
    <dgm:pt modelId="{153FEE64-1C4A-4093-9BC1-FAF002EC7BBE}" type="pres">
      <dgm:prSet presAssocID="{86318367-9A56-43BE-A5F0-BA9ED4223D58}" presName="cycle" presStyleCnt="0"/>
      <dgm:spPr/>
    </dgm:pt>
    <dgm:pt modelId="{A5E11B84-5B27-43BB-B119-D014DA9BE8F0}" type="pres">
      <dgm:prSet presAssocID="{86318367-9A56-43BE-A5F0-BA9ED4223D58}" presName="srcNode" presStyleLbl="node1" presStyleIdx="0" presStyleCnt="3"/>
      <dgm:spPr/>
    </dgm:pt>
    <dgm:pt modelId="{6E1BA720-8046-46AD-A5AC-DD688B77024A}" type="pres">
      <dgm:prSet presAssocID="{86318367-9A56-43BE-A5F0-BA9ED4223D58}" presName="conn" presStyleLbl="parChTrans1D2" presStyleIdx="0" presStyleCnt="1"/>
      <dgm:spPr/>
    </dgm:pt>
    <dgm:pt modelId="{C86AC0C1-CD53-4304-A257-A35A53760C8A}" type="pres">
      <dgm:prSet presAssocID="{86318367-9A56-43BE-A5F0-BA9ED4223D58}" presName="extraNode" presStyleLbl="node1" presStyleIdx="0" presStyleCnt="3"/>
      <dgm:spPr/>
    </dgm:pt>
    <dgm:pt modelId="{00167474-239D-4546-90CF-DA40719390CE}" type="pres">
      <dgm:prSet presAssocID="{86318367-9A56-43BE-A5F0-BA9ED4223D58}" presName="dstNode" presStyleLbl="node1" presStyleIdx="0" presStyleCnt="3"/>
      <dgm:spPr/>
    </dgm:pt>
    <dgm:pt modelId="{1535CB80-7BD6-46C8-9AF4-71A5D5A17BC7}" type="pres">
      <dgm:prSet presAssocID="{0D636667-92F0-4762-9F1A-510FD3C5655F}" presName="text_1" presStyleLbl="node1" presStyleIdx="0" presStyleCnt="3">
        <dgm:presLayoutVars>
          <dgm:bulletEnabled val="1"/>
        </dgm:presLayoutVars>
      </dgm:prSet>
      <dgm:spPr/>
    </dgm:pt>
    <dgm:pt modelId="{D7405256-CD9B-4622-85CC-4307DD64E413}" type="pres">
      <dgm:prSet presAssocID="{0D636667-92F0-4762-9F1A-510FD3C5655F}" presName="accent_1" presStyleCnt="0"/>
      <dgm:spPr/>
    </dgm:pt>
    <dgm:pt modelId="{9A5BC480-2BDC-4260-B1A5-8F06899AED9F}" type="pres">
      <dgm:prSet presAssocID="{0D636667-92F0-4762-9F1A-510FD3C5655F}" presName="accentRepeatNode" presStyleLbl="solidFgAcc1" presStyleIdx="0" presStyleCnt="3"/>
      <dgm:spPr/>
    </dgm:pt>
    <dgm:pt modelId="{6A7BDAE4-258C-4656-8496-E31E2D08F8FE}" type="pres">
      <dgm:prSet presAssocID="{D321A3A5-1741-4EC0-A83A-6880299D9958}" presName="text_2" presStyleLbl="node1" presStyleIdx="1" presStyleCnt="3">
        <dgm:presLayoutVars>
          <dgm:bulletEnabled val="1"/>
        </dgm:presLayoutVars>
      </dgm:prSet>
      <dgm:spPr/>
    </dgm:pt>
    <dgm:pt modelId="{699F98DD-DF5C-4704-99BD-03BB98F31A1B}" type="pres">
      <dgm:prSet presAssocID="{D321A3A5-1741-4EC0-A83A-6880299D9958}" presName="accent_2" presStyleCnt="0"/>
      <dgm:spPr/>
    </dgm:pt>
    <dgm:pt modelId="{95CD48C2-753C-4C77-897C-27E45572E18A}" type="pres">
      <dgm:prSet presAssocID="{D321A3A5-1741-4EC0-A83A-6880299D9958}" presName="accentRepeatNode" presStyleLbl="solidFgAcc1" presStyleIdx="1" presStyleCnt="3"/>
      <dgm:spPr/>
    </dgm:pt>
    <dgm:pt modelId="{0523BF97-D86A-487B-8364-6236655A42A9}" type="pres">
      <dgm:prSet presAssocID="{44DDF353-E684-4D99-B2F6-BFE2963A2D21}" presName="text_3" presStyleLbl="node1" presStyleIdx="2" presStyleCnt="3">
        <dgm:presLayoutVars>
          <dgm:bulletEnabled val="1"/>
        </dgm:presLayoutVars>
      </dgm:prSet>
      <dgm:spPr/>
    </dgm:pt>
    <dgm:pt modelId="{FBD5BCF3-1288-47F5-A80E-71B2DD75F5CA}" type="pres">
      <dgm:prSet presAssocID="{44DDF353-E684-4D99-B2F6-BFE2963A2D21}" presName="accent_3" presStyleCnt="0"/>
      <dgm:spPr/>
    </dgm:pt>
    <dgm:pt modelId="{67DCB995-DCAD-4595-8A78-0A2DC31DD660}" type="pres">
      <dgm:prSet presAssocID="{44DDF353-E684-4D99-B2F6-BFE2963A2D21}" presName="accentRepeatNode" presStyleLbl="solidFgAcc1" presStyleIdx="2" presStyleCnt="3"/>
      <dgm:spPr/>
    </dgm:pt>
  </dgm:ptLst>
  <dgm:cxnLst>
    <dgm:cxn modelId="{3B820B1B-E472-417B-9A81-84042AAB4CBB}" srcId="{86318367-9A56-43BE-A5F0-BA9ED4223D58}" destId="{D321A3A5-1741-4EC0-A83A-6880299D9958}" srcOrd="1" destOrd="0" parTransId="{8CA32DF8-CCEB-41F0-B519-8AC5CBE398BE}" sibTransId="{006C13C1-EA06-4B27-A93C-056C500A345B}"/>
    <dgm:cxn modelId="{6EE17E26-FB97-4B4C-BDD5-4E017A3AE2DC}" type="presOf" srcId="{44DDF353-E684-4D99-B2F6-BFE2963A2D21}" destId="{0523BF97-D86A-487B-8364-6236655A42A9}" srcOrd="0" destOrd="0" presId="urn:microsoft.com/office/officeart/2008/layout/VerticalCurvedList"/>
    <dgm:cxn modelId="{E0A61828-A741-47AE-90CB-E6F3D50384F4}" type="presOf" srcId="{4E4026A4-72BB-417F-8536-0132AA5D947B}" destId="{6E1BA720-8046-46AD-A5AC-DD688B77024A}" srcOrd="0" destOrd="0" presId="urn:microsoft.com/office/officeart/2008/layout/VerticalCurvedList"/>
    <dgm:cxn modelId="{C133B86E-4802-44C2-ADAE-81591B84B90D}" type="presOf" srcId="{86318367-9A56-43BE-A5F0-BA9ED4223D58}" destId="{DBA576F2-90E2-4BFA-9ECE-7758F7AAE3DF}" srcOrd="0" destOrd="0" presId="urn:microsoft.com/office/officeart/2008/layout/VerticalCurvedList"/>
    <dgm:cxn modelId="{BB051151-4FAD-4B57-8EFF-E80A49E1AA97}" srcId="{86318367-9A56-43BE-A5F0-BA9ED4223D58}" destId="{0D636667-92F0-4762-9F1A-510FD3C5655F}" srcOrd="0" destOrd="0" parTransId="{F3D81C1A-FD9E-4295-A5C2-893690223238}" sibTransId="{4E4026A4-72BB-417F-8536-0132AA5D947B}"/>
    <dgm:cxn modelId="{E2D0CC7C-76F0-40A1-92E5-4FD83B64ED35}" type="presOf" srcId="{D321A3A5-1741-4EC0-A83A-6880299D9958}" destId="{6A7BDAE4-258C-4656-8496-E31E2D08F8FE}" srcOrd="0" destOrd="0" presId="urn:microsoft.com/office/officeart/2008/layout/VerticalCurvedList"/>
    <dgm:cxn modelId="{CCB09281-5E82-4FE6-A00A-2D80AB25D37B}" type="presOf" srcId="{0D636667-92F0-4762-9F1A-510FD3C5655F}" destId="{1535CB80-7BD6-46C8-9AF4-71A5D5A17BC7}" srcOrd="0" destOrd="0" presId="urn:microsoft.com/office/officeart/2008/layout/VerticalCurvedList"/>
    <dgm:cxn modelId="{BB640CD7-56C0-41C4-B6BF-F981243FFE77}" srcId="{86318367-9A56-43BE-A5F0-BA9ED4223D58}" destId="{44DDF353-E684-4D99-B2F6-BFE2963A2D21}" srcOrd="2" destOrd="0" parTransId="{2C97D993-4C92-48B6-9318-2EF2B25E6D35}" sibTransId="{A0594F3D-7E07-4F0A-8888-28006CACDECE}"/>
    <dgm:cxn modelId="{14C8C51C-A61C-44B5-AFB8-66D5CE8ACFE7}" type="presParOf" srcId="{DBA576F2-90E2-4BFA-9ECE-7758F7AAE3DF}" destId="{C34BD9DC-059C-4E60-8642-572A4B50F6E4}" srcOrd="0" destOrd="0" presId="urn:microsoft.com/office/officeart/2008/layout/VerticalCurvedList"/>
    <dgm:cxn modelId="{76D357F4-ABF4-4269-8A24-DBC6CFC36B07}" type="presParOf" srcId="{C34BD9DC-059C-4E60-8642-572A4B50F6E4}" destId="{153FEE64-1C4A-4093-9BC1-FAF002EC7BBE}" srcOrd="0" destOrd="0" presId="urn:microsoft.com/office/officeart/2008/layout/VerticalCurvedList"/>
    <dgm:cxn modelId="{2D8ED326-DDA6-4751-BD1F-C3ED368DB954}" type="presParOf" srcId="{153FEE64-1C4A-4093-9BC1-FAF002EC7BBE}" destId="{A5E11B84-5B27-43BB-B119-D014DA9BE8F0}" srcOrd="0" destOrd="0" presId="urn:microsoft.com/office/officeart/2008/layout/VerticalCurvedList"/>
    <dgm:cxn modelId="{634D475A-83EF-4665-84A7-EF1D4803E957}" type="presParOf" srcId="{153FEE64-1C4A-4093-9BC1-FAF002EC7BBE}" destId="{6E1BA720-8046-46AD-A5AC-DD688B77024A}" srcOrd="1" destOrd="0" presId="urn:microsoft.com/office/officeart/2008/layout/VerticalCurvedList"/>
    <dgm:cxn modelId="{01DBD1F3-626D-4BEE-980C-09A212BCE7CA}" type="presParOf" srcId="{153FEE64-1C4A-4093-9BC1-FAF002EC7BBE}" destId="{C86AC0C1-CD53-4304-A257-A35A53760C8A}" srcOrd="2" destOrd="0" presId="urn:microsoft.com/office/officeart/2008/layout/VerticalCurvedList"/>
    <dgm:cxn modelId="{D86C2C11-9C5C-41E0-8346-512B2FC6363F}" type="presParOf" srcId="{153FEE64-1C4A-4093-9BC1-FAF002EC7BBE}" destId="{00167474-239D-4546-90CF-DA40719390CE}" srcOrd="3" destOrd="0" presId="urn:microsoft.com/office/officeart/2008/layout/VerticalCurvedList"/>
    <dgm:cxn modelId="{D9C5F2F7-0B8D-43DD-A587-CFD286DB4F52}" type="presParOf" srcId="{C34BD9DC-059C-4E60-8642-572A4B50F6E4}" destId="{1535CB80-7BD6-46C8-9AF4-71A5D5A17BC7}" srcOrd="1" destOrd="0" presId="urn:microsoft.com/office/officeart/2008/layout/VerticalCurvedList"/>
    <dgm:cxn modelId="{7A2ACDCD-A6A1-44CC-98CC-69604A39AF92}" type="presParOf" srcId="{C34BD9DC-059C-4E60-8642-572A4B50F6E4}" destId="{D7405256-CD9B-4622-85CC-4307DD64E413}" srcOrd="2" destOrd="0" presId="urn:microsoft.com/office/officeart/2008/layout/VerticalCurvedList"/>
    <dgm:cxn modelId="{B750AEDE-A758-477A-BE3A-6FB4F60BDAC4}" type="presParOf" srcId="{D7405256-CD9B-4622-85CC-4307DD64E413}" destId="{9A5BC480-2BDC-4260-B1A5-8F06899AED9F}" srcOrd="0" destOrd="0" presId="urn:microsoft.com/office/officeart/2008/layout/VerticalCurvedList"/>
    <dgm:cxn modelId="{626B12EE-042D-453E-8737-F0FCE322F9F7}" type="presParOf" srcId="{C34BD9DC-059C-4E60-8642-572A4B50F6E4}" destId="{6A7BDAE4-258C-4656-8496-E31E2D08F8FE}" srcOrd="3" destOrd="0" presId="urn:microsoft.com/office/officeart/2008/layout/VerticalCurvedList"/>
    <dgm:cxn modelId="{6BE2A825-58E8-4A7D-B8DF-EBDA9FFF1D3F}" type="presParOf" srcId="{C34BD9DC-059C-4E60-8642-572A4B50F6E4}" destId="{699F98DD-DF5C-4704-99BD-03BB98F31A1B}" srcOrd="4" destOrd="0" presId="urn:microsoft.com/office/officeart/2008/layout/VerticalCurvedList"/>
    <dgm:cxn modelId="{EB353CBE-2F69-4053-9166-EFD5FD7D1CE5}" type="presParOf" srcId="{699F98DD-DF5C-4704-99BD-03BB98F31A1B}" destId="{95CD48C2-753C-4C77-897C-27E45572E18A}" srcOrd="0" destOrd="0" presId="urn:microsoft.com/office/officeart/2008/layout/VerticalCurvedList"/>
    <dgm:cxn modelId="{7DA392BD-8137-4207-A434-2E23C97CC5A5}" type="presParOf" srcId="{C34BD9DC-059C-4E60-8642-572A4B50F6E4}" destId="{0523BF97-D86A-487B-8364-6236655A42A9}" srcOrd="5" destOrd="0" presId="urn:microsoft.com/office/officeart/2008/layout/VerticalCurvedList"/>
    <dgm:cxn modelId="{F9FC4964-4C3E-4B0B-9314-A4F9E4766E39}" type="presParOf" srcId="{C34BD9DC-059C-4E60-8642-572A4B50F6E4}" destId="{FBD5BCF3-1288-47F5-A80E-71B2DD75F5CA}" srcOrd="6" destOrd="0" presId="urn:microsoft.com/office/officeart/2008/layout/VerticalCurvedList"/>
    <dgm:cxn modelId="{7A15C105-7CB7-42A9-A0E2-50590B2D2CCD}" type="presParOf" srcId="{FBD5BCF3-1288-47F5-A80E-71B2DD75F5CA}" destId="{67DCB995-DCAD-4595-8A78-0A2DC31DD660}" srcOrd="0" destOrd="0" presId="urn:microsoft.com/office/officeart/2008/layout/VerticalCurvedList"/>
  </dgm:cxnLst>
  <dgm:bg>
    <a:solidFill>
      <a:srgbClr val="FFFF00"/>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82F55A7-4B84-46B7-BE56-2D7022D2C16F}" type="doc">
      <dgm:prSet loTypeId="urn:microsoft.com/office/officeart/2005/8/layout/default#1" loCatId="list" qsTypeId="urn:microsoft.com/office/officeart/2005/8/quickstyle/simple1" qsCatId="simple" csTypeId="urn:microsoft.com/office/officeart/2005/8/colors/accent1_2" csCatId="accent1" phldr="1"/>
      <dgm:spPr/>
      <dgm:t>
        <a:bodyPr/>
        <a:lstStyle/>
        <a:p>
          <a:endParaRPr lang="en-US"/>
        </a:p>
      </dgm:t>
    </dgm:pt>
    <dgm:pt modelId="{A72C6FCF-FFD7-4A7D-A0F1-E50E65A3398D}">
      <dgm:prSet phldrT="[Text]">
        <dgm:style>
          <a:lnRef idx="1">
            <a:schemeClr val="accent2"/>
          </a:lnRef>
          <a:fillRef idx="2">
            <a:schemeClr val="accent2"/>
          </a:fillRef>
          <a:effectRef idx="1">
            <a:schemeClr val="accent2"/>
          </a:effectRef>
          <a:fontRef idx="minor">
            <a:schemeClr val="dk1"/>
          </a:fontRef>
        </dgm:style>
      </dgm:prSet>
      <dgm:spPr/>
      <dgm:t>
        <a:bodyPr/>
        <a:lstStyle/>
        <a:p>
          <a:r>
            <a:rPr lang="en-US" dirty="0"/>
            <a:t>Competitiveness</a:t>
          </a:r>
        </a:p>
      </dgm:t>
    </dgm:pt>
    <dgm:pt modelId="{E0723760-D9E3-4A51-862F-B708B1CDE7B6}" type="parTrans" cxnId="{928A76E1-1D39-4B55-9B0F-F062B9F1287D}">
      <dgm:prSet/>
      <dgm:spPr/>
      <dgm:t>
        <a:bodyPr/>
        <a:lstStyle/>
        <a:p>
          <a:endParaRPr lang="en-US"/>
        </a:p>
      </dgm:t>
    </dgm:pt>
    <dgm:pt modelId="{24D270CD-64B5-429C-ABF5-894AD0100BBA}" type="sibTrans" cxnId="{928A76E1-1D39-4B55-9B0F-F062B9F1287D}">
      <dgm:prSet/>
      <dgm:spPr/>
      <dgm:t>
        <a:bodyPr/>
        <a:lstStyle/>
        <a:p>
          <a:endParaRPr lang="en-US"/>
        </a:p>
      </dgm:t>
    </dgm:pt>
    <dgm:pt modelId="{C33BCFFF-F12B-480F-BDFD-B3623E8A38BA}">
      <dgm:prSet phldrT="[Text]">
        <dgm:style>
          <a:lnRef idx="1">
            <a:schemeClr val="accent3"/>
          </a:lnRef>
          <a:fillRef idx="2">
            <a:schemeClr val="accent3"/>
          </a:fillRef>
          <a:effectRef idx="1">
            <a:schemeClr val="accent3"/>
          </a:effectRef>
          <a:fontRef idx="minor">
            <a:schemeClr val="dk1"/>
          </a:fontRef>
        </dgm:style>
      </dgm:prSet>
      <dgm:spPr/>
      <dgm:t>
        <a:bodyPr/>
        <a:lstStyle/>
        <a:p>
          <a:r>
            <a:rPr lang="en-US" dirty="0"/>
            <a:t>Bargaining</a:t>
          </a:r>
        </a:p>
      </dgm:t>
    </dgm:pt>
    <dgm:pt modelId="{8246D3F4-DD6F-45A4-84AC-851B45DC6DFB}" type="parTrans" cxnId="{A8B76E56-6497-457E-A24B-0A547F2FBDEF}">
      <dgm:prSet/>
      <dgm:spPr/>
    </dgm:pt>
    <dgm:pt modelId="{C5119CF2-B9D4-4661-9467-2B7253EBB09D}" type="sibTrans" cxnId="{A8B76E56-6497-457E-A24B-0A547F2FBDEF}">
      <dgm:prSet/>
      <dgm:spPr/>
    </dgm:pt>
    <dgm:pt modelId="{8670121B-7B17-48AC-AC16-4EDFCE76FEAE}">
      <dgm:prSet phldrT="[Text]">
        <dgm:style>
          <a:lnRef idx="1">
            <a:schemeClr val="accent4"/>
          </a:lnRef>
          <a:fillRef idx="2">
            <a:schemeClr val="accent4"/>
          </a:fillRef>
          <a:effectRef idx="1">
            <a:schemeClr val="accent4"/>
          </a:effectRef>
          <a:fontRef idx="minor">
            <a:schemeClr val="dk1"/>
          </a:fontRef>
        </dgm:style>
      </dgm:prSet>
      <dgm:spPr/>
      <dgm:t>
        <a:bodyPr/>
        <a:lstStyle/>
        <a:p>
          <a:r>
            <a:rPr lang="en-US" dirty="0"/>
            <a:t>Co-operation</a:t>
          </a:r>
        </a:p>
      </dgm:t>
    </dgm:pt>
    <dgm:pt modelId="{6EF6A2B8-280D-46F6-B3B4-D4C3BEFBDC00}" type="parTrans" cxnId="{3996C1CA-AF1B-45A9-92DA-EE37D975A450}">
      <dgm:prSet/>
      <dgm:spPr/>
    </dgm:pt>
    <dgm:pt modelId="{362859FE-C7C6-462D-BF37-6F55FC19097F}" type="sibTrans" cxnId="{3996C1CA-AF1B-45A9-92DA-EE37D975A450}">
      <dgm:prSet/>
      <dgm:spPr/>
    </dgm:pt>
    <dgm:pt modelId="{687D2810-8FE8-49A3-946F-5DBEBD681E7E}">
      <dgm:prSet phldrT="[Text]">
        <dgm:style>
          <a:lnRef idx="1">
            <a:schemeClr val="accent5"/>
          </a:lnRef>
          <a:fillRef idx="2">
            <a:schemeClr val="accent5"/>
          </a:fillRef>
          <a:effectRef idx="1">
            <a:schemeClr val="accent5"/>
          </a:effectRef>
          <a:fontRef idx="minor">
            <a:schemeClr val="dk1"/>
          </a:fontRef>
        </dgm:style>
      </dgm:prSet>
      <dgm:spPr/>
      <dgm:t>
        <a:bodyPr/>
        <a:lstStyle/>
        <a:p>
          <a:r>
            <a:rPr lang="en-US" dirty="0"/>
            <a:t>Coalition</a:t>
          </a:r>
        </a:p>
      </dgm:t>
    </dgm:pt>
    <dgm:pt modelId="{036B25E2-3CE1-42BE-8F82-12FF2143A863}" type="parTrans" cxnId="{E83CB364-8673-4CA4-B0A5-989DA10B9E84}">
      <dgm:prSet/>
      <dgm:spPr/>
    </dgm:pt>
    <dgm:pt modelId="{0616408E-33CD-406F-8AA2-CD7BF0192B1F}" type="sibTrans" cxnId="{E83CB364-8673-4CA4-B0A5-989DA10B9E84}">
      <dgm:prSet/>
      <dgm:spPr/>
    </dgm:pt>
    <dgm:pt modelId="{9FDC04A2-7D42-44B4-B8E6-F89E9168151C}" type="pres">
      <dgm:prSet presAssocID="{B82F55A7-4B84-46B7-BE56-2D7022D2C16F}" presName="diagram" presStyleCnt="0">
        <dgm:presLayoutVars>
          <dgm:dir/>
          <dgm:resizeHandles val="exact"/>
        </dgm:presLayoutVars>
      </dgm:prSet>
      <dgm:spPr/>
    </dgm:pt>
    <dgm:pt modelId="{60A18AE7-DA4A-4960-9A39-1EA0574E626B}" type="pres">
      <dgm:prSet presAssocID="{A72C6FCF-FFD7-4A7D-A0F1-E50E65A3398D}" presName="node" presStyleLbl="node1" presStyleIdx="0" presStyleCnt="4">
        <dgm:presLayoutVars>
          <dgm:bulletEnabled val="1"/>
        </dgm:presLayoutVars>
      </dgm:prSet>
      <dgm:spPr/>
    </dgm:pt>
    <dgm:pt modelId="{FBDC7298-C597-4887-8F07-71C470F8EC81}" type="pres">
      <dgm:prSet presAssocID="{24D270CD-64B5-429C-ABF5-894AD0100BBA}" presName="sibTrans" presStyleCnt="0"/>
      <dgm:spPr/>
    </dgm:pt>
    <dgm:pt modelId="{934A268A-4B33-4F49-ACB5-4E0003774010}" type="pres">
      <dgm:prSet presAssocID="{C33BCFFF-F12B-480F-BDFD-B3623E8A38BA}" presName="node" presStyleLbl="node1" presStyleIdx="1" presStyleCnt="4">
        <dgm:presLayoutVars>
          <dgm:bulletEnabled val="1"/>
        </dgm:presLayoutVars>
      </dgm:prSet>
      <dgm:spPr/>
    </dgm:pt>
    <dgm:pt modelId="{5B46B0C2-7D2A-456A-AC27-D5F62A65F1EB}" type="pres">
      <dgm:prSet presAssocID="{C5119CF2-B9D4-4661-9467-2B7253EBB09D}" presName="sibTrans" presStyleCnt="0"/>
      <dgm:spPr/>
    </dgm:pt>
    <dgm:pt modelId="{BD220B6B-71E5-45C8-A72A-1443403AE9CF}" type="pres">
      <dgm:prSet presAssocID="{8670121B-7B17-48AC-AC16-4EDFCE76FEAE}" presName="node" presStyleLbl="node1" presStyleIdx="2" presStyleCnt="4">
        <dgm:presLayoutVars>
          <dgm:bulletEnabled val="1"/>
        </dgm:presLayoutVars>
      </dgm:prSet>
      <dgm:spPr/>
    </dgm:pt>
    <dgm:pt modelId="{B57CF163-8D84-4109-8B46-8133157AA080}" type="pres">
      <dgm:prSet presAssocID="{362859FE-C7C6-462D-BF37-6F55FC19097F}" presName="sibTrans" presStyleCnt="0"/>
      <dgm:spPr/>
    </dgm:pt>
    <dgm:pt modelId="{2A4113B7-9D1A-4450-9525-B7816E9C10E0}" type="pres">
      <dgm:prSet presAssocID="{687D2810-8FE8-49A3-946F-5DBEBD681E7E}" presName="node" presStyleLbl="node1" presStyleIdx="3" presStyleCnt="4">
        <dgm:presLayoutVars>
          <dgm:bulletEnabled val="1"/>
        </dgm:presLayoutVars>
      </dgm:prSet>
      <dgm:spPr/>
    </dgm:pt>
  </dgm:ptLst>
  <dgm:cxnLst>
    <dgm:cxn modelId="{07916B08-5027-460D-B843-B3693471923F}" type="presOf" srcId="{687D2810-8FE8-49A3-946F-5DBEBD681E7E}" destId="{2A4113B7-9D1A-4450-9525-B7816E9C10E0}" srcOrd="0" destOrd="0" presId="urn:microsoft.com/office/officeart/2005/8/layout/default#1"/>
    <dgm:cxn modelId="{E83CB364-8673-4CA4-B0A5-989DA10B9E84}" srcId="{B82F55A7-4B84-46B7-BE56-2D7022D2C16F}" destId="{687D2810-8FE8-49A3-946F-5DBEBD681E7E}" srcOrd="3" destOrd="0" parTransId="{036B25E2-3CE1-42BE-8F82-12FF2143A863}" sibTransId="{0616408E-33CD-406F-8AA2-CD7BF0192B1F}"/>
    <dgm:cxn modelId="{58CD5E65-5202-4BE8-B18B-78B925932DBF}" type="presOf" srcId="{B82F55A7-4B84-46B7-BE56-2D7022D2C16F}" destId="{9FDC04A2-7D42-44B4-B8E6-F89E9168151C}" srcOrd="0" destOrd="0" presId="urn:microsoft.com/office/officeart/2005/8/layout/default#1"/>
    <dgm:cxn modelId="{A8B76E56-6497-457E-A24B-0A547F2FBDEF}" srcId="{B82F55A7-4B84-46B7-BE56-2D7022D2C16F}" destId="{C33BCFFF-F12B-480F-BDFD-B3623E8A38BA}" srcOrd="1" destOrd="0" parTransId="{8246D3F4-DD6F-45A4-84AC-851B45DC6DFB}" sibTransId="{C5119CF2-B9D4-4661-9467-2B7253EBB09D}"/>
    <dgm:cxn modelId="{6044ED59-2D55-4FFE-974E-1855B3B89634}" type="presOf" srcId="{A72C6FCF-FFD7-4A7D-A0F1-E50E65A3398D}" destId="{60A18AE7-DA4A-4960-9A39-1EA0574E626B}" srcOrd="0" destOrd="0" presId="urn:microsoft.com/office/officeart/2005/8/layout/default#1"/>
    <dgm:cxn modelId="{BBA71F98-D896-4969-8109-538ED75F7ED9}" type="presOf" srcId="{8670121B-7B17-48AC-AC16-4EDFCE76FEAE}" destId="{BD220B6B-71E5-45C8-A72A-1443403AE9CF}" srcOrd="0" destOrd="0" presId="urn:microsoft.com/office/officeart/2005/8/layout/default#1"/>
    <dgm:cxn modelId="{D3AD59CA-5233-46E4-8278-6D5875E7E692}" type="presOf" srcId="{C33BCFFF-F12B-480F-BDFD-B3623E8A38BA}" destId="{934A268A-4B33-4F49-ACB5-4E0003774010}" srcOrd="0" destOrd="0" presId="urn:microsoft.com/office/officeart/2005/8/layout/default#1"/>
    <dgm:cxn modelId="{3996C1CA-AF1B-45A9-92DA-EE37D975A450}" srcId="{B82F55A7-4B84-46B7-BE56-2D7022D2C16F}" destId="{8670121B-7B17-48AC-AC16-4EDFCE76FEAE}" srcOrd="2" destOrd="0" parTransId="{6EF6A2B8-280D-46F6-B3B4-D4C3BEFBDC00}" sibTransId="{362859FE-C7C6-462D-BF37-6F55FC19097F}"/>
    <dgm:cxn modelId="{928A76E1-1D39-4B55-9B0F-F062B9F1287D}" srcId="{B82F55A7-4B84-46B7-BE56-2D7022D2C16F}" destId="{A72C6FCF-FFD7-4A7D-A0F1-E50E65A3398D}" srcOrd="0" destOrd="0" parTransId="{E0723760-D9E3-4A51-862F-B708B1CDE7B6}" sibTransId="{24D270CD-64B5-429C-ABF5-894AD0100BBA}"/>
    <dgm:cxn modelId="{BCA5BEE3-82F3-4665-8764-FEE391B4D99C}" type="presParOf" srcId="{9FDC04A2-7D42-44B4-B8E6-F89E9168151C}" destId="{60A18AE7-DA4A-4960-9A39-1EA0574E626B}" srcOrd="0" destOrd="0" presId="urn:microsoft.com/office/officeart/2005/8/layout/default#1"/>
    <dgm:cxn modelId="{68AB2D2B-5B5B-4229-AA26-3C9C2A875E9B}" type="presParOf" srcId="{9FDC04A2-7D42-44B4-B8E6-F89E9168151C}" destId="{FBDC7298-C597-4887-8F07-71C470F8EC81}" srcOrd="1" destOrd="0" presId="urn:microsoft.com/office/officeart/2005/8/layout/default#1"/>
    <dgm:cxn modelId="{4B0BA499-D99D-4A4C-89B6-F8F564CAC831}" type="presParOf" srcId="{9FDC04A2-7D42-44B4-B8E6-F89E9168151C}" destId="{934A268A-4B33-4F49-ACB5-4E0003774010}" srcOrd="2" destOrd="0" presId="urn:microsoft.com/office/officeart/2005/8/layout/default#1"/>
    <dgm:cxn modelId="{66049A27-D2A3-46B6-A55D-60D666B0ACEA}" type="presParOf" srcId="{9FDC04A2-7D42-44B4-B8E6-F89E9168151C}" destId="{5B46B0C2-7D2A-456A-AC27-D5F62A65F1EB}" srcOrd="3" destOrd="0" presId="urn:microsoft.com/office/officeart/2005/8/layout/default#1"/>
    <dgm:cxn modelId="{7C44391A-51EE-47AB-99F9-4C636C7AC98A}" type="presParOf" srcId="{9FDC04A2-7D42-44B4-B8E6-F89E9168151C}" destId="{BD220B6B-71E5-45C8-A72A-1443403AE9CF}" srcOrd="4" destOrd="0" presId="urn:microsoft.com/office/officeart/2005/8/layout/default#1"/>
    <dgm:cxn modelId="{886E0109-EEFC-47E7-9148-AC0D4F6E116F}" type="presParOf" srcId="{9FDC04A2-7D42-44B4-B8E6-F89E9168151C}" destId="{B57CF163-8D84-4109-8B46-8133157AA080}" srcOrd="5" destOrd="0" presId="urn:microsoft.com/office/officeart/2005/8/layout/default#1"/>
    <dgm:cxn modelId="{A8F269EE-B515-4972-B987-44A00AD51339}" type="presParOf" srcId="{9FDC04A2-7D42-44B4-B8E6-F89E9168151C}" destId="{2A4113B7-9D1A-4450-9525-B7816E9C10E0}" srcOrd="6"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11E1223-B63B-4E5A-B41E-1FF7E123BD54}"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C1732D97-CE15-4743-AE25-17B8ADB8AFF2}">
      <dgm:prSet phldrT="[Text]"/>
      <dgm:spPr/>
      <dgm:t>
        <a:bodyPr/>
        <a:lstStyle/>
        <a:p>
          <a:r>
            <a:rPr lang="en-US" dirty="0"/>
            <a:t>1. </a:t>
          </a:r>
          <a:r>
            <a:rPr lang="en-US" b="1" dirty="0">
              <a:solidFill>
                <a:schemeClr val="accent6">
                  <a:lumMod val="60000"/>
                  <a:lumOff val="40000"/>
                </a:schemeClr>
              </a:solidFill>
            </a:rPr>
            <a:t>The strategic level </a:t>
          </a:r>
          <a:r>
            <a:rPr lang="en-US" dirty="0"/>
            <a:t>relates the activities of the organization to its environmental system.  The goals at this level are broad and provide substantial flexibility in the means for their attainment</a:t>
          </a:r>
        </a:p>
      </dgm:t>
    </dgm:pt>
    <dgm:pt modelId="{DD7E4904-502C-47E5-BBB3-7753A74D4BD6}" type="parTrans" cxnId="{89AAE30C-A4C4-4450-8147-6D366D89FBFC}">
      <dgm:prSet/>
      <dgm:spPr/>
      <dgm:t>
        <a:bodyPr/>
        <a:lstStyle/>
        <a:p>
          <a:endParaRPr lang="en-US"/>
        </a:p>
      </dgm:t>
    </dgm:pt>
    <dgm:pt modelId="{636E41F7-FEEA-45F9-9F31-B0324ACB14AF}" type="sibTrans" cxnId="{89AAE30C-A4C4-4450-8147-6D366D89FBFC}">
      <dgm:prSet/>
      <dgm:spPr/>
      <dgm:t>
        <a:bodyPr/>
        <a:lstStyle/>
        <a:p>
          <a:endParaRPr lang="en-US"/>
        </a:p>
      </dgm:t>
    </dgm:pt>
    <dgm:pt modelId="{BD2CFAA5-B7EB-424D-B5E3-FFEBFED67ADB}">
      <dgm:prSet phldrT="[Text]"/>
      <dgm:spPr/>
      <dgm:t>
        <a:bodyPr/>
        <a:lstStyle/>
        <a:p>
          <a:r>
            <a:rPr lang="en-US" dirty="0"/>
            <a:t>2. </a:t>
          </a:r>
          <a:r>
            <a:rPr lang="en-US" b="1" dirty="0">
              <a:solidFill>
                <a:schemeClr val="accent6">
                  <a:lumMod val="60000"/>
                  <a:lumOff val="40000"/>
                </a:schemeClr>
              </a:solidFill>
            </a:rPr>
            <a:t>The coordinative subsystem </a:t>
          </a:r>
          <a:r>
            <a:rPr lang="en-US" dirty="0"/>
            <a:t>translates the broad goals developed at the strategic level into more specific operational goals.  The primary purposes of this subsystem are related to the coordination of activities between levels and between functions.</a:t>
          </a:r>
        </a:p>
      </dgm:t>
    </dgm:pt>
    <dgm:pt modelId="{9377B1D0-F0D9-486D-A151-4BD587CCE311}" type="parTrans" cxnId="{460C94A0-EA4A-49B3-94DE-3FBC484572B1}">
      <dgm:prSet/>
      <dgm:spPr/>
      <dgm:t>
        <a:bodyPr/>
        <a:lstStyle/>
        <a:p>
          <a:endParaRPr lang="en-US"/>
        </a:p>
      </dgm:t>
    </dgm:pt>
    <dgm:pt modelId="{B285AEBD-AAE8-422C-A5DA-13A3F46F12ED}" type="sibTrans" cxnId="{460C94A0-EA4A-49B3-94DE-3FBC484572B1}">
      <dgm:prSet/>
      <dgm:spPr/>
      <dgm:t>
        <a:bodyPr/>
        <a:lstStyle/>
        <a:p>
          <a:endParaRPr lang="en-US"/>
        </a:p>
      </dgm:t>
    </dgm:pt>
    <dgm:pt modelId="{2EFF5FE7-D754-49C2-8D7C-B482B53D1454}">
      <dgm:prSet/>
      <dgm:spPr/>
      <dgm:t>
        <a:bodyPr/>
        <a:lstStyle/>
        <a:p>
          <a:r>
            <a:rPr lang="en-US" dirty="0"/>
            <a:t>3. </a:t>
          </a:r>
          <a:r>
            <a:rPr lang="en-US" b="1" dirty="0">
              <a:solidFill>
                <a:schemeClr val="accent6">
                  <a:lumMod val="60000"/>
                  <a:lumOff val="40000"/>
                </a:schemeClr>
              </a:solidFill>
            </a:rPr>
            <a:t>The operating subsystem </a:t>
          </a:r>
          <a:r>
            <a:rPr lang="en-US" dirty="0"/>
            <a:t>is involved in actual task performance.  The goals at this level are very specific, short-term, and measurable - sales and production quotas.</a:t>
          </a:r>
        </a:p>
      </dgm:t>
    </dgm:pt>
    <dgm:pt modelId="{54AC5771-13EA-419F-98CA-2758AEDB14CC}" type="parTrans" cxnId="{8E4C2DB7-B705-4B3E-83D1-EACCDD3CA9DC}">
      <dgm:prSet/>
      <dgm:spPr/>
      <dgm:t>
        <a:bodyPr/>
        <a:lstStyle/>
        <a:p>
          <a:endParaRPr lang="en-US"/>
        </a:p>
      </dgm:t>
    </dgm:pt>
    <dgm:pt modelId="{2C782432-237E-4C70-8F77-29157A442E1E}" type="sibTrans" cxnId="{8E4C2DB7-B705-4B3E-83D1-EACCDD3CA9DC}">
      <dgm:prSet/>
      <dgm:spPr/>
      <dgm:t>
        <a:bodyPr/>
        <a:lstStyle/>
        <a:p>
          <a:endParaRPr lang="en-US"/>
        </a:p>
      </dgm:t>
    </dgm:pt>
    <dgm:pt modelId="{8C8E2E25-E928-44F7-8C4D-D47992EC9E3F}" type="pres">
      <dgm:prSet presAssocID="{211E1223-B63B-4E5A-B41E-1FF7E123BD54}" presName="linear" presStyleCnt="0">
        <dgm:presLayoutVars>
          <dgm:dir/>
          <dgm:resizeHandles val="exact"/>
        </dgm:presLayoutVars>
      </dgm:prSet>
      <dgm:spPr/>
    </dgm:pt>
    <dgm:pt modelId="{E73BA002-8A1B-491B-A0B3-A91F60241FED}" type="pres">
      <dgm:prSet presAssocID="{C1732D97-CE15-4743-AE25-17B8ADB8AFF2}" presName="comp" presStyleCnt="0"/>
      <dgm:spPr/>
    </dgm:pt>
    <dgm:pt modelId="{A0D0B4CF-C387-4E90-83FC-02DC22E6F302}" type="pres">
      <dgm:prSet presAssocID="{C1732D97-CE15-4743-AE25-17B8ADB8AFF2}" presName="box" presStyleLbl="node1" presStyleIdx="0" presStyleCnt="3"/>
      <dgm:spPr/>
    </dgm:pt>
    <dgm:pt modelId="{64FAF69B-5F4C-4CEF-9DA4-C98AEAFB2C99}" type="pres">
      <dgm:prSet presAssocID="{C1732D97-CE15-4743-AE25-17B8ADB8AFF2}" presName="img" presStyleLbl="fgImgPlace1" presStyleIdx="0" presStyleCnt="3"/>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t="-10000" b="-10000"/>
          </a:stretch>
        </a:blipFill>
      </dgm:spPr>
    </dgm:pt>
    <dgm:pt modelId="{AD1DBB24-15C4-416D-B4D8-0F9BE3F3EAE2}" type="pres">
      <dgm:prSet presAssocID="{C1732D97-CE15-4743-AE25-17B8ADB8AFF2}" presName="text" presStyleLbl="node1" presStyleIdx="0" presStyleCnt="3">
        <dgm:presLayoutVars>
          <dgm:bulletEnabled val="1"/>
        </dgm:presLayoutVars>
      </dgm:prSet>
      <dgm:spPr/>
    </dgm:pt>
    <dgm:pt modelId="{99E43D21-3FFC-4B8E-87E8-42B31D5776CA}" type="pres">
      <dgm:prSet presAssocID="{636E41F7-FEEA-45F9-9F31-B0324ACB14AF}" presName="spacer" presStyleCnt="0"/>
      <dgm:spPr/>
    </dgm:pt>
    <dgm:pt modelId="{64F9711B-634C-4E92-925E-6975025B74EA}" type="pres">
      <dgm:prSet presAssocID="{BD2CFAA5-B7EB-424D-B5E3-FFEBFED67ADB}" presName="comp" presStyleCnt="0"/>
      <dgm:spPr/>
    </dgm:pt>
    <dgm:pt modelId="{CD8E849B-B447-4C45-B372-1A524DE187A5}" type="pres">
      <dgm:prSet presAssocID="{BD2CFAA5-B7EB-424D-B5E3-FFEBFED67ADB}" presName="box" presStyleLbl="node1" presStyleIdx="1" presStyleCnt="3"/>
      <dgm:spPr/>
    </dgm:pt>
    <dgm:pt modelId="{4E4A882D-C798-4AD7-AA78-5F7687BD2F2F}" type="pres">
      <dgm:prSet presAssocID="{BD2CFAA5-B7EB-424D-B5E3-FFEBFED67ADB}" presName="img" presStyleLbl="fgImgPlace1" presStyleIdx="1" presStyleCnt="3"/>
      <dgm:spPr>
        <a:blipFill>
          <a:blip xmlns:r="http://schemas.openxmlformats.org/officeDocument/2006/relationships" r:embed="rId2">
            <a:extLst>
              <a:ext uri="{28A0092B-C50C-407E-A947-70E740481C1C}">
                <a14:useLocalDpi xmlns:a14="http://schemas.microsoft.com/office/drawing/2010/main" val="0"/>
              </a:ext>
            </a:extLst>
          </a:blip>
          <a:srcRect/>
          <a:stretch>
            <a:fillRect t="-34000" b="-34000"/>
          </a:stretch>
        </a:blipFill>
      </dgm:spPr>
    </dgm:pt>
    <dgm:pt modelId="{07130CEF-1123-43D8-94B9-CF003B37C18E}" type="pres">
      <dgm:prSet presAssocID="{BD2CFAA5-B7EB-424D-B5E3-FFEBFED67ADB}" presName="text" presStyleLbl="node1" presStyleIdx="1" presStyleCnt="3">
        <dgm:presLayoutVars>
          <dgm:bulletEnabled val="1"/>
        </dgm:presLayoutVars>
      </dgm:prSet>
      <dgm:spPr/>
    </dgm:pt>
    <dgm:pt modelId="{867DE2DE-3A80-438C-8C52-F161D15E46EF}" type="pres">
      <dgm:prSet presAssocID="{B285AEBD-AAE8-422C-A5DA-13A3F46F12ED}" presName="spacer" presStyleCnt="0"/>
      <dgm:spPr/>
    </dgm:pt>
    <dgm:pt modelId="{B9F22240-B8EF-4214-BD7F-96DB13A7DB79}" type="pres">
      <dgm:prSet presAssocID="{2EFF5FE7-D754-49C2-8D7C-B482B53D1454}" presName="comp" presStyleCnt="0"/>
      <dgm:spPr/>
    </dgm:pt>
    <dgm:pt modelId="{FC50A164-D06A-4B3E-BF38-B3B6EAA6CE51}" type="pres">
      <dgm:prSet presAssocID="{2EFF5FE7-D754-49C2-8D7C-B482B53D1454}" presName="box" presStyleLbl="node1" presStyleIdx="2" presStyleCnt="3"/>
      <dgm:spPr/>
    </dgm:pt>
    <dgm:pt modelId="{699978B2-865E-493C-9D48-E2AD5381F7F5}" type="pres">
      <dgm:prSet presAssocID="{2EFF5FE7-D754-49C2-8D7C-B482B53D1454}" presName="img" presStyleLbl="fgImgPlace1" presStyleIdx="2" presStyleCnt="3"/>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t="-5000" b="-5000"/>
          </a:stretch>
        </a:blipFill>
      </dgm:spPr>
    </dgm:pt>
    <dgm:pt modelId="{9D7CA225-D65B-41D3-9570-F2B0B6216B8A}" type="pres">
      <dgm:prSet presAssocID="{2EFF5FE7-D754-49C2-8D7C-B482B53D1454}" presName="text" presStyleLbl="node1" presStyleIdx="2" presStyleCnt="3">
        <dgm:presLayoutVars>
          <dgm:bulletEnabled val="1"/>
        </dgm:presLayoutVars>
      </dgm:prSet>
      <dgm:spPr/>
    </dgm:pt>
  </dgm:ptLst>
  <dgm:cxnLst>
    <dgm:cxn modelId="{89AAE30C-A4C4-4450-8147-6D366D89FBFC}" srcId="{211E1223-B63B-4E5A-B41E-1FF7E123BD54}" destId="{C1732D97-CE15-4743-AE25-17B8ADB8AFF2}" srcOrd="0" destOrd="0" parTransId="{DD7E4904-502C-47E5-BBB3-7753A74D4BD6}" sibTransId="{636E41F7-FEEA-45F9-9F31-B0324ACB14AF}"/>
    <dgm:cxn modelId="{6DA88115-3097-41C6-AE5C-11FAF4DABC2F}" type="presOf" srcId="{C1732D97-CE15-4743-AE25-17B8ADB8AFF2}" destId="{AD1DBB24-15C4-416D-B4D8-0F9BE3F3EAE2}" srcOrd="1" destOrd="0" presId="urn:microsoft.com/office/officeart/2005/8/layout/vList4"/>
    <dgm:cxn modelId="{1F19C426-3B33-4357-A842-647065C57143}" type="presOf" srcId="{2EFF5FE7-D754-49C2-8D7C-B482B53D1454}" destId="{FC50A164-D06A-4B3E-BF38-B3B6EAA6CE51}" srcOrd="0" destOrd="0" presId="urn:microsoft.com/office/officeart/2005/8/layout/vList4"/>
    <dgm:cxn modelId="{F6C57890-93E6-4D4A-8374-1CDEC3BC841C}" type="presOf" srcId="{BD2CFAA5-B7EB-424D-B5E3-FFEBFED67ADB}" destId="{CD8E849B-B447-4C45-B372-1A524DE187A5}" srcOrd="0" destOrd="0" presId="urn:microsoft.com/office/officeart/2005/8/layout/vList4"/>
    <dgm:cxn modelId="{460C94A0-EA4A-49B3-94DE-3FBC484572B1}" srcId="{211E1223-B63B-4E5A-B41E-1FF7E123BD54}" destId="{BD2CFAA5-B7EB-424D-B5E3-FFEBFED67ADB}" srcOrd="1" destOrd="0" parTransId="{9377B1D0-F0D9-486D-A151-4BD587CCE311}" sibTransId="{B285AEBD-AAE8-422C-A5DA-13A3F46F12ED}"/>
    <dgm:cxn modelId="{5E0624B1-46D8-42CE-A050-EACEFEEC017B}" type="presOf" srcId="{2EFF5FE7-D754-49C2-8D7C-B482B53D1454}" destId="{9D7CA225-D65B-41D3-9570-F2B0B6216B8A}" srcOrd="1" destOrd="0" presId="urn:microsoft.com/office/officeart/2005/8/layout/vList4"/>
    <dgm:cxn modelId="{8E4C2DB7-B705-4B3E-83D1-EACCDD3CA9DC}" srcId="{211E1223-B63B-4E5A-B41E-1FF7E123BD54}" destId="{2EFF5FE7-D754-49C2-8D7C-B482B53D1454}" srcOrd="2" destOrd="0" parTransId="{54AC5771-13EA-419F-98CA-2758AEDB14CC}" sibTransId="{2C782432-237E-4C70-8F77-29157A442E1E}"/>
    <dgm:cxn modelId="{415202B8-F2DF-4E0E-BC19-D80F18C717F0}" type="presOf" srcId="{BD2CFAA5-B7EB-424D-B5E3-FFEBFED67ADB}" destId="{07130CEF-1123-43D8-94B9-CF003B37C18E}" srcOrd="1" destOrd="0" presId="urn:microsoft.com/office/officeart/2005/8/layout/vList4"/>
    <dgm:cxn modelId="{61169FBC-22E0-470F-86CA-4C15B4535AA5}" type="presOf" srcId="{211E1223-B63B-4E5A-B41E-1FF7E123BD54}" destId="{8C8E2E25-E928-44F7-8C4D-D47992EC9E3F}" srcOrd="0" destOrd="0" presId="urn:microsoft.com/office/officeart/2005/8/layout/vList4"/>
    <dgm:cxn modelId="{AA6E07C8-D0E6-4D73-8A28-2A5609031661}" type="presOf" srcId="{C1732D97-CE15-4743-AE25-17B8ADB8AFF2}" destId="{A0D0B4CF-C387-4E90-83FC-02DC22E6F302}" srcOrd="0" destOrd="0" presId="urn:microsoft.com/office/officeart/2005/8/layout/vList4"/>
    <dgm:cxn modelId="{09E7F116-7284-42A3-B4F4-6F7BA86A6FA9}" type="presParOf" srcId="{8C8E2E25-E928-44F7-8C4D-D47992EC9E3F}" destId="{E73BA002-8A1B-491B-A0B3-A91F60241FED}" srcOrd="0" destOrd="0" presId="urn:microsoft.com/office/officeart/2005/8/layout/vList4"/>
    <dgm:cxn modelId="{0A4E53CA-7CEA-4CDF-91D6-C651722DB9CA}" type="presParOf" srcId="{E73BA002-8A1B-491B-A0B3-A91F60241FED}" destId="{A0D0B4CF-C387-4E90-83FC-02DC22E6F302}" srcOrd="0" destOrd="0" presId="urn:microsoft.com/office/officeart/2005/8/layout/vList4"/>
    <dgm:cxn modelId="{D22ADA63-2CCC-41E2-A011-5BC82BD4DC4B}" type="presParOf" srcId="{E73BA002-8A1B-491B-A0B3-A91F60241FED}" destId="{64FAF69B-5F4C-4CEF-9DA4-C98AEAFB2C99}" srcOrd="1" destOrd="0" presId="urn:microsoft.com/office/officeart/2005/8/layout/vList4"/>
    <dgm:cxn modelId="{AC4401F0-96BB-422D-AD42-73B3B3FC1D70}" type="presParOf" srcId="{E73BA002-8A1B-491B-A0B3-A91F60241FED}" destId="{AD1DBB24-15C4-416D-B4D8-0F9BE3F3EAE2}" srcOrd="2" destOrd="0" presId="urn:microsoft.com/office/officeart/2005/8/layout/vList4"/>
    <dgm:cxn modelId="{8903B805-757B-45EB-8741-FFA8E8E2B8FA}" type="presParOf" srcId="{8C8E2E25-E928-44F7-8C4D-D47992EC9E3F}" destId="{99E43D21-3FFC-4B8E-87E8-42B31D5776CA}" srcOrd="1" destOrd="0" presId="urn:microsoft.com/office/officeart/2005/8/layout/vList4"/>
    <dgm:cxn modelId="{04E34FB4-4F57-4B6C-A02F-ED7B28C52049}" type="presParOf" srcId="{8C8E2E25-E928-44F7-8C4D-D47992EC9E3F}" destId="{64F9711B-634C-4E92-925E-6975025B74EA}" srcOrd="2" destOrd="0" presId="urn:microsoft.com/office/officeart/2005/8/layout/vList4"/>
    <dgm:cxn modelId="{7EAAE8CB-6D5C-4F99-9380-3F040EEA51C8}" type="presParOf" srcId="{64F9711B-634C-4E92-925E-6975025B74EA}" destId="{CD8E849B-B447-4C45-B372-1A524DE187A5}" srcOrd="0" destOrd="0" presId="urn:microsoft.com/office/officeart/2005/8/layout/vList4"/>
    <dgm:cxn modelId="{31E24173-8CFD-45C0-BB19-498061B143D1}" type="presParOf" srcId="{64F9711B-634C-4E92-925E-6975025B74EA}" destId="{4E4A882D-C798-4AD7-AA78-5F7687BD2F2F}" srcOrd="1" destOrd="0" presId="urn:microsoft.com/office/officeart/2005/8/layout/vList4"/>
    <dgm:cxn modelId="{0B2E7A2F-268E-4BE3-9AD1-A4F8C65A1470}" type="presParOf" srcId="{64F9711B-634C-4E92-925E-6975025B74EA}" destId="{07130CEF-1123-43D8-94B9-CF003B37C18E}" srcOrd="2" destOrd="0" presId="urn:microsoft.com/office/officeart/2005/8/layout/vList4"/>
    <dgm:cxn modelId="{67D59A63-8F12-4A62-8277-21023AABF8B5}" type="presParOf" srcId="{8C8E2E25-E928-44F7-8C4D-D47992EC9E3F}" destId="{867DE2DE-3A80-438C-8C52-F161D15E46EF}" srcOrd="3" destOrd="0" presId="urn:microsoft.com/office/officeart/2005/8/layout/vList4"/>
    <dgm:cxn modelId="{692EF879-5390-426F-8544-99803C70DA1B}" type="presParOf" srcId="{8C8E2E25-E928-44F7-8C4D-D47992EC9E3F}" destId="{B9F22240-B8EF-4214-BD7F-96DB13A7DB79}" srcOrd="4" destOrd="0" presId="urn:microsoft.com/office/officeart/2005/8/layout/vList4"/>
    <dgm:cxn modelId="{69663C85-B19E-4F32-A17B-326018F27C3D}" type="presParOf" srcId="{B9F22240-B8EF-4214-BD7F-96DB13A7DB79}" destId="{FC50A164-D06A-4B3E-BF38-B3B6EAA6CE51}" srcOrd="0" destOrd="0" presId="urn:microsoft.com/office/officeart/2005/8/layout/vList4"/>
    <dgm:cxn modelId="{82099006-0C6C-4782-B4EA-D687E2C6FDA0}" type="presParOf" srcId="{B9F22240-B8EF-4214-BD7F-96DB13A7DB79}" destId="{699978B2-865E-493C-9D48-E2AD5381F7F5}" srcOrd="1" destOrd="0" presId="urn:microsoft.com/office/officeart/2005/8/layout/vList4"/>
    <dgm:cxn modelId="{F1278C57-6696-4789-A148-64C10580DEF4}" type="presParOf" srcId="{B9F22240-B8EF-4214-BD7F-96DB13A7DB79}" destId="{9D7CA225-D65B-41D3-9570-F2B0B6216B8A}"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5680AB1-27C0-4CC4-A5BC-AD8EABB6F4E0}" type="doc">
      <dgm:prSet loTypeId="urn:microsoft.com/office/officeart/2005/8/layout/process1" loCatId="process" qsTypeId="urn:microsoft.com/office/officeart/2005/8/quickstyle/simple1" qsCatId="simple" csTypeId="urn:microsoft.com/office/officeart/2005/8/colors/accent1_2" csCatId="accent1" phldr="1"/>
      <dgm:spPr/>
    </dgm:pt>
    <dgm:pt modelId="{5648CB64-90E4-404B-8FDE-2D116DA1C365}">
      <dgm:prSet phldrT="[Text]">
        <dgm:style>
          <a:lnRef idx="1">
            <a:schemeClr val="dk1"/>
          </a:lnRef>
          <a:fillRef idx="2">
            <a:schemeClr val="dk1"/>
          </a:fillRef>
          <a:effectRef idx="1">
            <a:schemeClr val="dk1"/>
          </a:effectRef>
          <a:fontRef idx="minor">
            <a:schemeClr val="dk1"/>
          </a:fontRef>
        </dgm:style>
      </dgm:prSet>
      <dgm:spPr/>
      <dgm:t>
        <a:bodyPr/>
        <a:lstStyle/>
        <a:p>
          <a:r>
            <a:rPr lang="en-US" dirty="0"/>
            <a:t>Where we are now</a:t>
          </a:r>
        </a:p>
      </dgm:t>
    </dgm:pt>
    <dgm:pt modelId="{FAEEE2E8-4841-490B-A865-49FC639447A1}" type="parTrans" cxnId="{A605A680-C46C-445B-8760-DA43C2545C78}">
      <dgm:prSet/>
      <dgm:spPr/>
      <dgm:t>
        <a:bodyPr/>
        <a:lstStyle/>
        <a:p>
          <a:endParaRPr lang="en-US"/>
        </a:p>
      </dgm:t>
    </dgm:pt>
    <dgm:pt modelId="{0654FFDA-90B3-45F0-900F-9C04C449CCB4}" type="sibTrans" cxnId="{A605A680-C46C-445B-8760-DA43C2545C78}">
      <dgm:prSet/>
      <dgm:spPr/>
      <dgm:t>
        <a:bodyPr/>
        <a:lstStyle/>
        <a:p>
          <a:endParaRPr lang="en-US"/>
        </a:p>
      </dgm:t>
    </dgm:pt>
    <dgm:pt modelId="{8753BC42-D413-4B64-BD3A-E94ADD987E18}">
      <dgm:prSet phldrT="[Text]">
        <dgm:style>
          <a:lnRef idx="1">
            <a:schemeClr val="accent6"/>
          </a:lnRef>
          <a:fillRef idx="2">
            <a:schemeClr val="accent6"/>
          </a:fillRef>
          <a:effectRef idx="1">
            <a:schemeClr val="accent6"/>
          </a:effectRef>
          <a:fontRef idx="minor">
            <a:schemeClr val="dk1"/>
          </a:fontRef>
        </dgm:style>
      </dgm:prSet>
      <dgm:spPr/>
      <dgm:t>
        <a:bodyPr/>
        <a:lstStyle/>
        <a:p>
          <a:r>
            <a:rPr lang="en-US" dirty="0"/>
            <a:t>Where you want to be</a:t>
          </a:r>
        </a:p>
      </dgm:t>
    </dgm:pt>
    <dgm:pt modelId="{1A5C00C5-4893-4504-B0B9-5F7A6B96EB15}" type="parTrans" cxnId="{D00B3D18-2F94-4EE9-ACB2-57F5A4970097}">
      <dgm:prSet/>
      <dgm:spPr/>
      <dgm:t>
        <a:bodyPr/>
        <a:lstStyle/>
        <a:p>
          <a:endParaRPr lang="en-US"/>
        </a:p>
      </dgm:t>
    </dgm:pt>
    <dgm:pt modelId="{E4BAD8F4-B77F-41B9-A0CC-F8AEA6980AFA}" type="sibTrans" cxnId="{D00B3D18-2F94-4EE9-ACB2-57F5A4970097}">
      <dgm:prSet/>
      <dgm:spPr/>
      <dgm:t>
        <a:bodyPr/>
        <a:lstStyle/>
        <a:p>
          <a:endParaRPr lang="en-US"/>
        </a:p>
      </dgm:t>
    </dgm:pt>
    <dgm:pt modelId="{9C85BF58-0C74-42C9-BC6A-5BF8C6232C6E}">
      <dgm:prSet phldrT="[Text]">
        <dgm:style>
          <a:lnRef idx="1">
            <a:schemeClr val="accent2"/>
          </a:lnRef>
          <a:fillRef idx="2">
            <a:schemeClr val="accent2"/>
          </a:fillRef>
          <a:effectRef idx="1">
            <a:schemeClr val="accent2"/>
          </a:effectRef>
          <a:fontRef idx="minor">
            <a:schemeClr val="dk1"/>
          </a:fontRef>
        </dgm:style>
      </dgm:prSet>
      <dgm:spPr/>
      <dgm:t>
        <a:bodyPr/>
        <a:lstStyle/>
        <a:p>
          <a:r>
            <a:rPr lang="en-US" dirty="0"/>
            <a:t>Visionary Goals </a:t>
          </a:r>
        </a:p>
        <a:p>
          <a:r>
            <a:rPr lang="en-US" dirty="0"/>
            <a:t>How to get there</a:t>
          </a:r>
        </a:p>
      </dgm:t>
    </dgm:pt>
    <dgm:pt modelId="{1E70A2C7-BE75-45C4-BA13-2C5BC1B620EC}" type="parTrans" cxnId="{6C64F0E9-0144-4923-9A58-70E932059D42}">
      <dgm:prSet/>
      <dgm:spPr/>
      <dgm:t>
        <a:bodyPr/>
        <a:lstStyle/>
        <a:p>
          <a:endParaRPr lang="en-US"/>
        </a:p>
      </dgm:t>
    </dgm:pt>
    <dgm:pt modelId="{924CCECD-65EE-43F6-9825-3095D759E38C}" type="sibTrans" cxnId="{6C64F0E9-0144-4923-9A58-70E932059D42}">
      <dgm:prSet/>
      <dgm:spPr/>
      <dgm:t>
        <a:bodyPr/>
        <a:lstStyle/>
        <a:p>
          <a:endParaRPr lang="en-US"/>
        </a:p>
      </dgm:t>
    </dgm:pt>
    <dgm:pt modelId="{43F0A33D-A632-47E0-8449-981B61CFE733}" type="pres">
      <dgm:prSet presAssocID="{E5680AB1-27C0-4CC4-A5BC-AD8EABB6F4E0}" presName="Name0" presStyleCnt="0">
        <dgm:presLayoutVars>
          <dgm:dir/>
          <dgm:resizeHandles val="exact"/>
        </dgm:presLayoutVars>
      </dgm:prSet>
      <dgm:spPr/>
    </dgm:pt>
    <dgm:pt modelId="{9CCC4483-6612-4C45-A37C-0B69CFE1AD48}" type="pres">
      <dgm:prSet presAssocID="{5648CB64-90E4-404B-8FDE-2D116DA1C365}" presName="node" presStyleLbl="node1" presStyleIdx="0" presStyleCnt="3">
        <dgm:presLayoutVars>
          <dgm:bulletEnabled val="1"/>
        </dgm:presLayoutVars>
      </dgm:prSet>
      <dgm:spPr/>
    </dgm:pt>
    <dgm:pt modelId="{7271D7D6-7E10-405A-8D38-34978463D652}" type="pres">
      <dgm:prSet presAssocID="{0654FFDA-90B3-45F0-900F-9C04C449CCB4}" presName="sibTrans" presStyleLbl="sibTrans2D1" presStyleIdx="0" presStyleCnt="2"/>
      <dgm:spPr/>
    </dgm:pt>
    <dgm:pt modelId="{55B130BF-B996-40BA-888F-74F935BD7536}" type="pres">
      <dgm:prSet presAssocID="{0654FFDA-90B3-45F0-900F-9C04C449CCB4}" presName="connectorText" presStyleLbl="sibTrans2D1" presStyleIdx="0" presStyleCnt="2"/>
      <dgm:spPr/>
    </dgm:pt>
    <dgm:pt modelId="{932ED868-9AD2-4E38-A7AE-D4C9879ADEE2}" type="pres">
      <dgm:prSet presAssocID="{9C85BF58-0C74-42C9-BC6A-5BF8C6232C6E}" presName="node" presStyleLbl="node1" presStyleIdx="1" presStyleCnt="3" custScaleY="248262">
        <dgm:presLayoutVars>
          <dgm:bulletEnabled val="1"/>
        </dgm:presLayoutVars>
      </dgm:prSet>
      <dgm:spPr/>
    </dgm:pt>
    <dgm:pt modelId="{FE1310EB-164C-4D49-96B3-2F07CF9DA412}" type="pres">
      <dgm:prSet presAssocID="{924CCECD-65EE-43F6-9825-3095D759E38C}" presName="sibTrans" presStyleLbl="sibTrans2D1" presStyleIdx="1" presStyleCnt="2"/>
      <dgm:spPr/>
    </dgm:pt>
    <dgm:pt modelId="{B2F862D0-5BF8-425D-BD0F-1B310F7C0511}" type="pres">
      <dgm:prSet presAssocID="{924CCECD-65EE-43F6-9825-3095D759E38C}" presName="connectorText" presStyleLbl="sibTrans2D1" presStyleIdx="1" presStyleCnt="2"/>
      <dgm:spPr/>
    </dgm:pt>
    <dgm:pt modelId="{09C3F1B5-9EE2-4C39-8455-C61C8FBF1CFD}" type="pres">
      <dgm:prSet presAssocID="{8753BC42-D413-4B64-BD3A-E94ADD987E18}" presName="node" presStyleLbl="node1" presStyleIdx="2" presStyleCnt="3">
        <dgm:presLayoutVars>
          <dgm:bulletEnabled val="1"/>
        </dgm:presLayoutVars>
      </dgm:prSet>
      <dgm:spPr/>
    </dgm:pt>
  </dgm:ptLst>
  <dgm:cxnLst>
    <dgm:cxn modelId="{D00B3D18-2F94-4EE9-ACB2-57F5A4970097}" srcId="{E5680AB1-27C0-4CC4-A5BC-AD8EABB6F4E0}" destId="{8753BC42-D413-4B64-BD3A-E94ADD987E18}" srcOrd="2" destOrd="0" parTransId="{1A5C00C5-4893-4504-B0B9-5F7A6B96EB15}" sibTransId="{E4BAD8F4-B77F-41B9-A0CC-F8AEA6980AFA}"/>
    <dgm:cxn modelId="{A605A680-C46C-445B-8760-DA43C2545C78}" srcId="{E5680AB1-27C0-4CC4-A5BC-AD8EABB6F4E0}" destId="{5648CB64-90E4-404B-8FDE-2D116DA1C365}" srcOrd="0" destOrd="0" parTransId="{FAEEE2E8-4841-490B-A865-49FC639447A1}" sibTransId="{0654FFDA-90B3-45F0-900F-9C04C449CCB4}"/>
    <dgm:cxn modelId="{93EE7293-D22B-4861-A656-476AD9A3E23B}" type="presOf" srcId="{5648CB64-90E4-404B-8FDE-2D116DA1C365}" destId="{9CCC4483-6612-4C45-A37C-0B69CFE1AD48}" srcOrd="0" destOrd="0" presId="urn:microsoft.com/office/officeart/2005/8/layout/process1"/>
    <dgm:cxn modelId="{7F3AE4A0-04EB-4B1B-9548-5BA0ED6A35A7}" type="presOf" srcId="{0654FFDA-90B3-45F0-900F-9C04C449CCB4}" destId="{55B130BF-B996-40BA-888F-74F935BD7536}" srcOrd="1" destOrd="0" presId="urn:microsoft.com/office/officeart/2005/8/layout/process1"/>
    <dgm:cxn modelId="{ED72F6AA-9453-4568-A6E7-8202359941AD}" type="presOf" srcId="{E5680AB1-27C0-4CC4-A5BC-AD8EABB6F4E0}" destId="{43F0A33D-A632-47E0-8449-981B61CFE733}" srcOrd="0" destOrd="0" presId="urn:microsoft.com/office/officeart/2005/8/layout/process1"/>
    <dgm:cxn modelId="{A97282BA-8443-4D67-A6B4-8F0EDD6A1FBD}" type="presOf" srcId="{924CCECD-65EE-43F6-9825-3095D759E38C}" destId="{FE1310EB-164C-4D49-96B3-2F07CF9DA412}" srcOrd="0" destOrd="0" presId="urn:microsoft.com/office/officeart/2005/8/layout/process1"/>
    <dgm:cxn modelId="{838F31D9-B367-40E4-8022-7E8B4E69F146}" type="presOf" srcId="{0654FFDA-90B3-45F0-900F-9C04C449CCB4}" destId="{7271D7D6-7E10-405A-8D38-34978463D652}" srcOrd="0" destOrd="0" presId="urn:microsoft.com/office/officeart/2005/8/layout/process1"/>
    <dgm:cxn modelId="{093B96DF-476B-457E-98AF-F9A6E163D8E6}" type="presOf" srcId="{8753BC42-D413-4B64-BD3A-E94ADD987E18}" destId="{09C3F1B5-9EE2-4C39-8455-C61C8FBF1CFD}" srcOrd="0" destOrd="0" presId="urn:microsoft.com/office/officeart/2005/8/layout/process1"/>
    <dgm:cxn modelId="{9078BCE8-FF8E-4C31-93EA-04073571DA58}" type="presOf" srcId="{924CCECD-65EE-43F6-9825-3095D759E38C}" destId="{B2F862D0-5BF8-425D-BD0F-1B310F7C0511}" srcOrd="1" destOrd="0" presId="urn:microsoft.com/office/officeart/2005/8/layout/process1"/>
    <dgm:cxn modelId="{6C64F0E9-0144-4923-9A58-70E932059D42}" srcId="{E5680AB1-27C0-4CC4-A5BC-AD8EABB6F4E0}" destId="{9C85BF58-0C74-42C9-BC6A-5BF8C6232C6E}" srcOrd="1" destOrd="0" parTransId="{1E70A2C7-BE75-45C4-BA13-2C5BC1B620EC}" sibTransId="{924CCECD-65EE-43F6-9825-3095D759E38C}"/>
    <dgm:cxn modelId="{203B73F4-57D2-4164-9705-962473A60672}" type="presOf" srcId="{9C85BF58-0C74-42C9-BC6A-5BF8C6232C6E}" destId="{932ED868-9AD2-4E38-A7AE-D4C9879ADEE2}" srcOrd="0" destOrd="0" presId="urn:microsoft.com/office/officeart/2005/8/layout/process1"/>
    <dgm:cxn modelId="{F75937DA-1D63-4490-8EB5-8D6ED96125B1}" type="presParOf" srcId="{43F0A33D-A632-47E0-8449-981B61CFE733}" destId="{9CCC4483-6612-4C45-A37C-0B69CFE1AD48}" srcOrd="0" destOrd="0" presId="urn:microsoft.com/office/officeart/2005/8/layout/process1"/>
    <dgm:cxn modelId="{A963314C-531B-42B4-A608-C390F0AFD6E0}" type="presParOf" srcId="{43F0A33D-A632-47E0-8449-981B61CFE733}" destId="{7271D7D6-7E10-405A-8D38-34978463D652}" srcOrd="1" destOrd="0" presId="urn:microsoft.com/office/officeart/2005/8/layout/process1"/>
    <dgm:cxn modelId="{C7DB3A7A-BA10-4B96-9DC1-438E32D78C65}" type="presParOf" srcId="{7271D7D6-7E10-405A-8D38-34978463D652}" destId="{55B130BF-B996-40BA-888F-74F935BD7536}" srcOrd="0" destOrd="0" presId="urn:microsoft.com/office/officeart/2005/8/layout/process1"/>
    <dgm:cxn modelId="{BFD4CC2D-7039-4DE6-8D68-6FFA140BEFEF}" type="presParOf" srcId="{43F0A33D-A632-47E0-8449-981B61CFE733}" destId="{932ED868-9AD2-4E38-A7AE-D4C9879ADEE2}" srcOrd="2" destOrd="0" presId="urn:microsoft.com/office/officeart/2005/8/layout/process1"/>
    <dgm:cxn modelId="{DEE60C7C-794D-4275-9FA6-3D1E4EAEE864}" type="presParOf" srcId="{43F0A33D-A632-47E0-8449-981B61CFE733}" destId="{FE1310EB-164C-4D49-96B3-2F07CF9DA412}" srcOrd="3" destOrd="0" presId="urn:microsoft.com/office/officeart/2005/8/layout/process1"/>
    <dgm:cxn modelId="{1B0E9F65-36E5-4E62-9AC7-313634E3244E}" type="presParOf" srcId="{FE1310EB-164C-4D49-96B3-2F07CF9DA412}" destId="{B2F862D0-5BF8-425D-BD0F-1B310F7C0511}" srcOrd="0" destOrd="0" presId="urn:microsoft.com/office/officeart/2005/8/layout/process1"/>
    <dgm:cxn modelId="{430372BF-925A-454D-BEAA-8DD183593052}" type="presParOf" srcId="{43F0A33D-A632-47E0-8449-981B61CFE733}" destId="{09C3F1B5-9EE2-4C39-8455-C61C8FBF1CFD}"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7DE516F-F8DE-49F4-9938-4805CC4327D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551EB874-3B44-429B-B33F-B31BB349BBAD}">
      <dgm:prSet phldrT="[Text]">
        <dgm:style>
          <a:lnRef idx="1">
            <a:schemeClr val="accent5"/>
          </a:lnRef>
          <a:fillRef idx="2">
            <a:schemeClr val="accent5"/>
          </a:fillRef>
          <a:effectRef idx="1">
            <a:schemeClr val="accent5"/>
          </a:effectRef>
          <a:fontRef idx="minor">
            <a:schemeClr val="dk1"/>
          </a:fontRef>
        </dgm:style>
      </dgm:prSet>
      <dgm:spPr/>
      <dgm:t>
        <a:bodyPr/>
        <a:lstStyle/>
        <a:p>
          <a:pPr algn="ctr"/>
          <a:r>
            <a:rPr lang="en-US" dirty="0"/>
            <a:t>External: Opportunities &amp; Threats</a:t>
          </a:r>
        </a:p>
      </dgm:t>
    </dgm:pt>
    <dgm:pt modelId="{6B37DA79-8205-4E29-9FE1-39A24976ECCB}" type="parTrans" cxnId="{42009F07-1F1C-4829-8C2B-D0BDD63951D3}">
      <dgm:prSet/>
      <dgm:spPr/>
      <dgm:t>
        <a:bodyPr/>
        <a:lstStyle/>
        <a:p>
          <a:endParaRPr lang="en-US"/>
        </a:p>
      </dgm:t>
    </dgm:pt>
    <dgm:pt modelId="{5F2F3D2A-CE2B-4362-840F-63424A975BB6}" type="sibTrans" cxnId="{42009F07-1F1C-4829-8C2B-D0BDD63951D3}">
      <dgm:prSet/>
      <dgm:spPr/>
      <dgm:t>
        <a:bodyPr/>
        <a:lstStyle/>
        <a:p>
          <a:endParaRPr lang="en-US"/>
        </a:p>
      </dgm:t>
    </dgm:pt>
    <dgm:pt modelId="{DB5968CE-986F-4A00-8909-BB782E9396FF}">
      <dgm:prSet phldrT="[Text]">
        <dgm:style>
          <a:lnRef idx="1">
            <a:schemeClr val="accent2"/>
          </a:lnRef>
          <a:fillRef idx="2">
            <a:schemeClr val="accent2"/>
          </a:fillRef>
          <a:effectRef idx="1">
            <a:schemeClr val="accent2"/>
          </a:effectRef>
          <a:fontRef idx="minor">
            <a:schemeClr val="dk1"/>
          </a:fontRef>
        </dgm:style>
      </dgm:prSet>
      <dgm:spPr/>
      <dgm:t>
        <a:bodyPr/>
        <a:lstStyle/>
        <a:p>
          <a:pPr algn="ctr"/>
          <a:r>
            <a:rPr lang="en-US" dirty="0"/>
            <a:t>Resources: Assets, Skills,</a:t>
          </a:r>
        </a:p>
        <a:p>
          <a:pPr algn="ctr"/>
          <a:r>
            <a:rPr lang="en-US" dirty="0"/>
            <a:t>Competencies, Knowledge</a:t>
          </a:r>
        </a:p>
      </dgm:t>
    </dgm:pt>
    <dgm:pt modelId="{EFCF17CD-7A7E-4D84-9194-AD7C2849818E}" type="parTrans" cxnId="{C3873439-837A-4BDB-B61B-E63297877E02}">
      <dgm:prSet/>
      <dgm:spPr/>
      <dgm:t>
        <a:bodyPr/>
        <a:lstStyle/>
        <a:p>
          <a:endParaRPr lang="en-US"/>
        </a:p>
      </dgm:t>
    </dgm:pt>
    <dgm:pt modelId="{3CFE2EDA-0519-47E5-8D58-DF35DC62EA8D}" type="sibTrans" cxnId="{C3873439-837A-4BDB-B61B-E63297877E02}">
      <dgm:prSet/>
      <dgm:spPr/>
      <dgm:t>
        <a:bodyPr/>
        <a:lstStyle/>
        <a:p>
          <a:endParaRPr lang="en-US"/>
        </a:p>
      </dgm:t>
    </dgm:pt>
    <dgm:pt modelId="{298581ED-6CFC-4D43-8DE5-174A424F9FFF}">
      <dgm:prSet phldrT="[Text]">
        <dgm:style>
          <a:lnRef idx="1">
            <a:schemeClr val="accent3"/>
          </a:lnRef>
          <a:fillRef idx="2">
            <a:schemeClr val="accent3"/>
          </a:fillRef>
          <a:effectRef idx="1">
            <a:schemeClr val="accent3"/>
          </a:effectRef>
          <a:fontRef idx="minor">
            <a:schemeClr val="dk1"/>
          </a:fontRef>
        </dgm:style>
      </dgm:prSet>
      <dgm:spPr/>
      <dgm:t>
        <a:bodyPr/>
        <a:lstStyle/>
        <a:p>
          <a:pPr algn="ctr"/>
          <a:r>
            <a:rPr lang="en-US" dirty="0"/>
            <a:t>Internal: Strengths &amp; Weaknesses</a:t>
          </a:r>
        </a:p>
      </dgm:t>
    </dgm:pt>
    <dgm:pt modelId="{4211608F-8BE6-465C-A997-9A700F9E8D4C}" type="parTrans" cxnId="{53252AAD-555E-45D7-BEEE-7222B40030DA}">
      <dgm:prSet/>
      <dgm:spPr/>
      <dgm:t>
        <a:bodyPr/>
        <a:lstStyle/>
        <a:p>
          <a:endParaRPr lang="en-US"/>
        </a:p>
      </dgm:t>
    </dgm:pt>
    <dgm:pt modelId="{D76667AA-325E-40A0-8446-5D3945956142}" type="sibTrans" cxnId="{53252AAD-555E-45D7-BEEE-7222B40030DA}">
      <dgm:prSet/>
      <dgm:spPr/>
      <dgm:t>
        <a:bodyPr/>
        <a:lstStyle/>
        <a:p>
          <a:endParaRPr lang="en-US"/>
        </a:p>
      </dgm:t>
    </dgm:pt>
    <dgm:pt modelId="{67244BF2-2A5E-4E11-AA14-54E02A4A6287}" type="pres">
      <dgm:prSet presAssocID="{67DE516F-F8DE-49F4-9938-4805CC4327D9}" presName="linear" presStyleCnt="0">
        <dgm:presLayoutVars>
          <dgm:dir/>
          <dgm:animLvl val="lvl"/>
          <dgm:resizeHandles val="exact"/>
        </dgm:presLayoutVars>
      </dgm:prSet>
      <dgm:spPr/>
    </dgm:pt>
    <dgm:pt modelId="{BA16C43F-E726-4BE3-8694-AADE4E3AA860}" type="pres">
      <dgm:prSet presAssocID="{551EB874-3B44-429B-B33F-B31BB349BBAD}" presName="parentLin" presStyleCnt="0"/>
      <dgm:spPr/>
    </dgm:pt>
    <dgm:pt modelId="{6C60E2A6-1BF6-4263-97D5-5E16456E0A6C}" type="pres">
      <dgm:prSet presAssocID="{551EB874-3B44-429B-B33F-B31BB349BBAD}" presName="parentLeftMargin" presStyleLbl="node1" presStyleIdx="0" presStyleCnt="3"/>
      <dgm:spPr/>
    </dgm:pt>
    <dgm:pt modelId="{D0469856-2134-4C37-B381-30906AA1BF17}" type="pres">
      <dgm:prSet presAssocID="{551EB874-3B44-429B-B33F-B31BB349BBAD}" presName="parentText" presStyleLbl="node1" presStyleIdx="0" presStyleCnt="3" custScaleX="186351" custLinFactNeighborX="-49833" custLinFactNeighborY="3311">
        <dgm:presLayoutVars>
          <dgm:chMax val="0"/>
          <dgm:bulletEnabled val="1"/>
        </dgm:presLayoutVars>
      </dgm:prSet>
      <dgm:spPr/>
    </dgm:pt>
    <dgm:pt modelId="{995A1ECD-B39C-47CC-96D5-A6067F303A5F}" type="pres">
      <dgm:prSet presAssocID="{551EB874-3B44-429B-B33F-B31BB349BBAD}" presName="negativeSpace" presStyleCnt="0"/>
      <dgm:spPr/>
    </dgm:pt>
    <dgm:pt modelId="{4B142787-4477-449B-912B-C623112264C9}" type="pres">
      <dgm:prSet presAssocID="{551EB874-3B44-429B-B33F-B31BB349BBAD}" presName="childText" presStyleLbl="conFgAcc1" presStyleIdx="0" presStyleCnt="3">
        <dgm:presLayoutVars>
          <dgm:bulletEnabled val="1"/>
        </dgm:presLayoutVars>
      </dgm:prSet>
      <dgm:spPr/>
    </dgm:pt>
    <dgm:pt modelId="{54425EEA-210B-469F-B763-D6445CC8A5D7}" type="pres">
      <dgm:prSet presAssocID="{5F2F3D2A-CE2B-4362-840F-63424A975BB6}" presName="spaceBetweenRectangles" presStyleCnt="0"/>
      <dgm:spPr/>
    </dgm:pt>
    <dgm:pt modelId="{53D8AC53-6A4F-4DE7-951A-9E8D491FC3A0}" type="pres">
      <dgm:prSet presAssocID="{298581ED-6CFC-4D43-8DE5-174A424F9FFF}" presName="parentLin" presStyleCnt="0"/>
      <dgm:spPr/>
    </dgm:pt>
    <dgm:pt modelId="{E391256E-46FF-4FC7-803F-EEE4E0F58BA3}" type="pres">
      <dgm:prSet presAssocID="{298581ED-6CFC-4D43-8DE5-174A424F9FFF}" presName="parentLeftMargin" presStyleLbl="node1" presStyleIdx="0" presStyleCnt="3"/>
      <dgm:spPr/>
    </dgm:pt>
    <dgm:pt modelId="{99505725-396C-4E02-91CD-58AC623EE2C9}" type="pres">
      <dgm:prSet presAssocID="{298581ED-6CFC-4D43-8DE5-174A424F9FFF}" presName="parentText" presStyleLbl="node1" presStyleIdx="1" presStyleCnt="3" custScaleX="164551" custLinFactNeighborX="-55486" custLinFactNeighborY="4530">
        <dgm:presLayoutVars>
          <dgm:chMax val="0"/>
          <dgm:bulletEnabled val="1"/>
        </dgm:presLayoutVars>
      </dgm:prSet>
      <dgm:spPr/>
    </dgm:pt>
    <dgm:pt modelId="{5D506300-417A-4532-AD07-1BFD19FED28B}" type="pres">
      <dgm:prSet presAssocID="{298581ED-6CFC-4D43-8DE5-174A424F9FFF}" presName="negativeSpace" presStyleCnt="0"/>
      <dgm:spPr/>
    </dgm:pt>
    <dgm:pt modelId="{9DFA2987-89D8-4EFA-B53A-00A3F6210DC9}" type="pres">
      <dgm:prSet presAssocID="{298581ED-6CFC-4D43-8DE5-174A424F9FFF}" presName="childText" presStyleLbl="conFgAcc1" presStyleIdx="1" presStyleCnt="3">
        <dgm:presLayoutVars>
          <dgm:bulletEnabled val="1"/>
        </dgm:presLayoutVars>
      </dgm:prSet>
      <dgm:spPr/>
    </dgm:pt>
    <dgm:pt modelId="{9FF13BD1-3F3D-49C6-BA67-48B13A4281CB}" type="pres">
      <dgm:prSet presAssocID="{D76667AA-325E-40A0-8446-5D3945956142}" presName="spaceBetweenRectangles" presStyleCnt="0"/>
      <dgm:spPr/>
    </dgm:pt>
    <dgm:pt modelId="{4AD5D6D0-34A2-4693-9814-A5C460CD9C73}" type="pres">
      <dgm:prSet presAssocID="{DB5968CE-986F-4A00-8909-BB782E9396FF}" presName="parentLin" presStyleCnt="0"/>
      <dgm:spPr/>
    </dgm:pt>
    <dgm:pt modelId="{523454C0-11B3-497A-956F-F9B1A17F3961}" type="pres">
      <dgm:prSet presAssocID="{DB5968CE-986F-4A00-8909-BB782E9396FF}" presName="parentLeftMargin" presStyleLbl="node1" presStyleIdx="1" presStyleCnt="3"/>
      <dgm:spPr/>
    </dgm:pt>
    <dgm:pt modelId="{BA9B6AE3-3C4A-4679-90F8-768E44007E63}" type="pres">
      <dgm:prSet presAssocID="{DB5968CE-986F-4A00-8909-BB782E9396FF}" presName="parentText" presStyleLbl="node1" presStyleIdx="2" presStyleCnt="3" custScaleX="152671" custScaleY="157791" custLinFactNeighborX="-58551" custLinFactNeighborY="-2855">
        <dgm:presLayoutVars>
          <dgm:chMax val="0"/>
          <dgm:bulletEnabled val="1"/>
        </dgm:presLayoutVars>
      </dgm:prSet>
      <dgm:spPr/>
    </dgm:pt>
    <dgm:pt modelId="{5F3C1930-4650-4260-93B5-6380AABC5C4E}" type="pres">
      <dgm:prSet presAssocID="{DB5968CE-986F-4A00-8909-BB782E9396FF}" presName="negativeSpace" presStyleCnt="0"/>
      <dgm:spPr/>
    </dgm:pt>
    <dgm:pt modelId="{C1C7699D-BB82-4809-9EF8-15C4C43B65E1}" type="pres">
      <dgm:prSet presAssocID="{DB5968CE-986F-4A00-8909-BB782E9396FF}" presName="childText" presStyleLbl="conFgAcc1" presStyleIdx="2" presStyleCnt="3">
        <dgm:presLayoutVars>
          <dgm:bulletEnabled val="1"/>
        </dgm:presLayoutVars>
      </dgm:prSet>
      <dgm:spPr/>
    </dgm:pt>
  </dgm:ptLst>
  <dgm:cxnLst>
    <dgm:cxn modelId="{9FDA6205-976C-4F8C-AC6A-75B2E3A6D5A9}" type="presOf" srcId="{67DE516F-F8DE-49F4-9938-4805CC4327D9}" destId="{67244BF2-2A5E-4E11-AA14-54E02A4A6287}" srcOrd="0" destOrd="0" presId="urn:microsoft.com/office/officeart/2005/8/layout/list1"/>
    <dgm:cxn modelId="{42009F07-1F1C-4829-8C2B-D0BDD63951D3}" srcId="{67DE516F-F8DE-49F4-9938-4805CC4327D9}" destId="{551EB874-3B44-429B-B33F-B31BB349BBAD}" srcOrd="0" destOrd="0" parTransId="{6B37DA79-8205-4E29-9FE1-39A24976ECCB}" sibTransId="{5F2F3D2A-CE2B-4362-840F-63424A975BB6}"/>
    <dgm:cxn modelId="{03282109-0D9D-4E1A-B105-F71EF95CC994}" type="presOf" srcId="{551EB874-3B44-429B-B33F-B31BB349BBAD}" destId="{D0469856-2134-4C37-B381-30906AA1BF17}" srcOrd="1" destOrd="0" presId="urn:microsoft.com/office/officeart/2005/8/layout/list1"/>
    <dgm:cxn modelId="{E0A7A016-452B-4862-B06E-AAA477427344}" type="presOf" srcId="{298581ED-6CFC-4D43-8DE5-174A424F9FFF}" destId="{E391256E-46FF-4FC7-803F-EEE4E0F58BA3}" srcOrd="0" destOrd="0" presId="urn:microsoft.com/office/officeart/2005/8/layout/list1"/>
    <dgm:cxn modelId="{D21DEE1D-7230-4437-95D1-DCE3F838A50B}" type="presOf" srcId="{DB5968CE-986F-4A00-8909-BB782E9396FF}" destId="{BA9B6AE3-3C4A-4679-90F8-768E44007E63}" srcOrd="1" destOrd="0" presId="urn:microsoft.com/office/officeart/2005/8/layout/list1"/>
    <dgm:cxn modelId="{C3873439-837A-4BDB-B61B-E63297877E02}" srcId="{67DE516F-F8DE-49F4-9938-4805CC4327D9}" destId="{DB5968CE-986F-4A00-8909-BB782E9396FF}" srcOrd="2" destOrd="0" parTransId="{EFCF17CD-7A7E-4D84-9194-AD7C2849818E}" sibTransId="{3CFE2EDA-0519-47E5-8D58-DF35DC62EA8D}"/>
    <dgm:cxn modelId="{53252AAD-555E-45D7-BEEE-7222B40030DA}" srcId="{67DE516F-F8DE-49F4-9938-4805CC4327D9}" destId="{298581ED-6CFC-4D43-8DE5-174A424F9FFF}" srcOrd="1" destOrd="0" parTransId="{4211608F-8BE6-465C-A997-9A700F9E8D4C}" sibTransId="{D76667AA-325E-40A0-8446-5D3945956142}"/>
    <dgm:cxn modelId="{ADE66DC9-7E69-4306-BC3B-56B368E8CDFD}" type="presOf" srcId="{298581ED-6CFC-4D43-8DE5-174A424F9FFF}" destId="{99505725-396C-4E02-91CD-58AC623EE2C9}" srcOrd="1" destOrd="0" presId="urn:microsoft.com/office/officeart/2005/8/layout/list1"/>
    <dgm:cxn modelId="{309F36E2-1CF1-452D-9CDA-D04C5A616641}" type="presOf" srcId="{DB5968CE-986F-4A00-8909-BB782E9396FF}" destId="{523454C0-11B3-497A-956F-F9B1A17F3961}" srcOrd="0" destOrd="0" presId="urn:microsoft.com/office/officeart/2005/8/layout/list1"/>
    <dgm:cxn modelId="{67083EF2-9FCF-408C-8C3F-2740700DFF21}" type="presOf" srcId="{551EB874-3B44-429B-B33F-B31BB349BBAD}" destId="{6C60E2A6-1BF6-4263-97D5-5E16456E0A6C}" srcOrd="0" destOrd="0" presId="urn:microsoft.com/office/officeart/2005/8/layout/list1"/>
    <dgm:cxn modelId="{47734166-8309-46B4-87CC-D1CCA306E69F}" type="presParOf" srcId="{67244BF2-2A5E-4E11-AA14-54E02A4A6287}" destId="{BA16C43F-E726-4BE3-8694-AADE4E3AA860}" srcOrd="0" destOrd="0" presId="urn:microsoft.com/office/officeart/2005/8/layout/list1"/>
    <dgm:cxn modelId="{D089F69E-261B-4D9A-987F-979B33F87127}" type="presParOf" srcId="{BA16C43F-E726-4BE3-8694-AADE4E3AA860}" destId="{6C60E2A6-1BF6-4263-97D5-5E16456E0A6C}" srcOrd="0" destOrd="0" presId="urn:microsoft.com/office/officeart/2005/8/layout/list1"/>
    <dgm:cxn modelId="{61CF1D10-19E1-48A9-9ECB-547AACBCF72C}" type="presParOf" srcId="{BA16C43F-E726-4BE3-8694-AADE4E3AA860}" destId="{D0469856-2134-4C37-B381-30906AA1BF17}" srcOrd="1" destOrd="0" presId="urn:microsoft.com/office/officeart/2005/8/layout/list1"/>
    <dgm:cxn modelId="{9FFCBB7E-8913-4959-9D6C-7A2B118D1D5C}" type="presParOf" srcId="{67244BF2-2A5E-4E11-AA14-54E02A4A6287}" destId="{995A1ECD-B39C-47CC-96D5-A6067F303A5F}" srcOrd="1" destOrd="0" presId="urn:microsoft.com/office/officeart/2005/8/layout/list1"/>
    <dgm:cxn modelId="{55A2E12A-4130-4F02-816B-3ACA47B337F2}" type="presParOf" srcId="{67244BF2-2A5E-4E11-AA14-54E02A4A6287}" destId="{4B142787-4477-449B-912B-C623112264C9}" srcOrd="2" destOrd="0" presId="urn:microsoft.com/office/officeart/2005/8/layout/list1"/>
    <dgm:cxn modelId="{9FF55920-D940-449C-B24F-522D0ECE557F}" type="presParOf" srcId="{67244BF2-2A5E-4E11-AA14-54E02A4A6287}" destId="{54425EEA-210B-469F-B763-D6445CC8A5D7}" srcOrd="3" destOrd="0" presId="urn:microsoft.com/office/officeart/2005/8/layout/list1"/>
    <dgm:cxn modelId="{32959A9F-96FC-4D3C-821C-DEAC9435FF4B}" type="presParOf" srcId="{67244BF2-2A5E-4E11-AA14-54E02A4A6287}" destId="{53D8AC53-6A4F-4DE7-951A-9E8D491FC3A0}" srcOrd="4" destOrd="0" presId="urn:microsoft.com/office/officeart/2005/8/layout/list1"/>
    <dgm:cxn modelId="{04D2234C-FC3E-47F0-B081-7DA54B68C8C9}" type="presParOf" srcId="{53D8AC53-6A4F-4DE7-951A-9E8D491FC3A0}" destId="{E391256E-46FF-4FC7-803F-EEE4E0F58BA3}" srcOrd="0" destOrd="0" presId="urn:microsoft.com/office/officeart/2005/8/layout/list1"/>
    <dgm:cxn modelId="{551631C6-0647-403D-9AED-A3889B57C528}" type="presParOf" srcId="{53D8AC53-6A4F-4DE7-951A-9E8D491FC3A0}" destId="{99505725-396C-4E02-91CD-58AC623EE2C9}" srcOrd="1" destOrd="0" presId="urn:microsoft.com/office/officeart/2005/8/layout/list1"/>
    <dgm:cxn modelId="{9F9F7E16-A2B4-4094-B814-5A5400D46513}" type="presParOf" srcId="{67244BF2-2A5E-4E11-AA14-54E02A4A6287}" destId="{5D506300-417A-4532-AD07-1BFD19FED28B}" srcOrd="5" destOrd="0" presId="urn:microsoft.com/office/officeart/2005/8/layout/list1"/>
    <dgm:cxn modelId="{5392BBE7-0326-469A-8826-405934D20BB8}" type="presParOf" srcId="{67244BF2-2A5E-4E11-AA14-54E02A4A6287}" destId="{9DFA2987-89D8-4EFA-B53A-00A3F6210DC9}" srcOrd="6" destOrd="0" presId="urn:microsoft.com/office/officeart/2005/8/layout/list1"/>
    <dgm:cxn modelId="{70195255-CA25-46B3-A450-465CEF64BF22}" type="presParOf" srcId="{67244BF2-2A5E-4E11-AA14-54E02A4A6287}" destId="{9FF13BD1-3F3D-49C6-BA67-48B13A4281CB}" srcOrd="7" destOrd="0" presId="urn:microsoft.com/office/officeart/2005/8/layout/list1"/>
    <dgm:cxn modelId="{7A9FEB2A-DD02-4F85-881C-3D647677F9A4}" type="presParOf" srcId="{67244BF2-2A5E-4E11-AA14-54E02A4A6287}" destId="{4AD5D6D0-34A2-4693-9814-A5C460CD9C73}" srcOrd="8" destOrd="0" presId="urn:microsoft.com/office/officeart/2005/8/layout/list1"/>
    <dgm:cxn modelId="{07E80A3E-82EC-406F-ABF2-C2DAE700F5EF}" type="presParOf" srcId="{4AD5D6D0-34A2-4693-9814-A5C460CD9C73}" destId="{523454C0-11B3-497A-956F-F9B1A17F3961}" srcOrd="0" destOrd="0" presId="urn:microsoft.com/office/officeart/2005/8/layout/list1"/>
    <dgm:cxn modelId="{5201B796-EB7A-49B0-B76C-F14D5EE0CF40}" type="presParOf" srcId="{4AD5D6D0-34A2-4693-9814-A5C460CD9C73}" destId="{BA9B6AE3-3C4A-4679-90F8-768E44007E63}" srcOrd="1" destOrd="0" presId="urn:microsoft.com/office/officeart/2005/8/layout/list1"/>
    <dgm:cxn modelId="{E2E836DC-3160-4B7D-895C-D764EA6E62FE}" type="presParOf" srcId="{67244BF2-2A5E-4E11-AA14-54E02A4A6287}" destId="{5F3C1930-4650-4260-93B5-6380AABC5C4E}" srcOrd="9" destOrd="0" presId="urn:microsoft.com/office/officeart/2005/8/layout/list1"/>
    <dgm:cxn modelId="{0C074A7E-79D2-4305-A3EE-A0A8C111C50C}" type="presParOf" srcId="{67244BF2-2A5E-4E11-AA14-54E02A4A6287}" destId="{C1C7699D-BB82-4809-9EF8-15C4C43B65E1}"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2BA5E30-3A87-4C96-89AA-5747EF7306EA}"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n-US"/>
        </a:p>
      </dgm:t>
    </dgm:pt>
    <dgm:pt modelId="{04FDB038-6CA6-4ED7-98FC-A62682AADE24}">
      <dgm:prSet phldrT="[Text]"/>
      <dgm:spPr/>
      <dgm:t>
        <a:bodyPr/>
        <a:lstStyle/>
        <a:p>
          <a:r>
            <a:rPr lang="en-US" dirty="0"/>
            <a:t>Internal</a:t>
          </a:r>
        </a:p>
        <a:p>
          <a:r>
            <a:rPr lang="en-US" dirty="0"/>
            <a:t>External</a:t>
          </a:r>
        </a:p>
      </dgm:t>
    </dgm:pt>
    <dgm:pt modelId="{BEB15A14-2E0B-425D-B3FF-BB1CD04CE23E}" type="parTrans" cxnId="{F33125D4-24DD-4F8F-B8C0-8958C42795C0}">
      <dgm:prSet/>
      <dgm:spPr/>
      <dgm:t>
        <a:bodyPr/>
        <a:lstStyle/>
        <a:p>
          <a:endParaRPr lang="en-US"/>
        </a:p>
      </dgm:t>
    </dgm:pt>
    <dgm:pt modelId="{B98C13B5-CB54-41C1-905D-EC3AFC5BA396}" type="sibTrans" cxnId="{F33125D4-24DD-4F8F-B8C0-8958C42795C0}">
      <dgm:prSet/>
      <dgm:spPr/>
      <dgm:t>
        <a:bodyPr/>
        <a:lstStyle/>
        <a:p>
          <a:endParaRPr lang="en-US"/>
        </a:p>
      </dgm:t>
    </dgm:pt>
    <dgm:pt modelId="{D7DE96C1-F196-4711-BCBD-E537EE33B63F}">
      <dgm:prSet phldrT="[Text]">
        <dgm:style>
          <a:lnRef idx="1">
            <a:schemeClr val="accent2"/>
          </a:lnRef>
          <a:fillRef idx="3">
            <a:schemeClr val="accent2"/>
          </a:fillRef>
          <a:effectRef idx="2">
            <a:schemeClr val="accent2"/>
          </a:effectRef>
          <a:fontRef idx="minor">
            <a:schemeClr val="lt1"/>
          </a:fontRef>
        </dgm:style>
      </dgm:prSet>
      <dgm:spPr/>
      <dgm:t>
        <a:bodyPr/>
        <a:lstStyle/>
        <a:p>
          <a:r>
            <a:rPr lang="en-US" dirty="0"/>
            <a:t>External Opportunities</a:t>
          </a:r>
        </a:p>
        <a:p>
          <a:r>
            <a:rPr lang="en-US" dirty="0"/>
            <a:t>(O)</a:t>
          </a:r>
        </a:p>
      </dgm:t>
    </dgm:pt>
    <dgm:pt modelId="{9F05D657-409F-4F01-8C1B-C4C3BB5C6585}" type="parTrans" cxnId="{16DA2B1C-4683-483F-95B3-FA8BFB9C4C16}">
      <dgm:prSet/>
      <dgm:spPr/>
      <dgm:t>
        <a:bodyPr/>
        <a:lstStyle/>
        <a:p>
          <a:endParaRPr lang="en-US"/>
        </a:p>
      </dgm:t>
    </dgm:pt>
    <dgm:pt modelId="{028917DE-B0C7-4FDB-B138-85CF01D4EDE7}" type="sibTrans" cxnId="{16DA2B1C-4683-483F-95B3-FA8BFB9C4C16}">
      <dgm:prSet/>
      <dgm:spPr/>
      <dgm:t>
        <a:bodyPr/>
        <a:lstStyle/>
        <a:p>
          <a:endParaRPr lang="en-US"/>
        </a:p>
      </dgm:t>
    </dgm:pt>
    <dgm:pt modelId="{8FB8367B-DE77-4602-B586-81285BD21086}">
      <dgm:prSet phldrT="[Text]">
        <dgm:style>
          <a:lnRef idx="1">
            <a:schemeClr val="accent2"/>
          </a:lnRef>
          <a:fillRef idx="3">
            <a:schemeClr val="accent2"/>
          </a:fillRef>
          <a:effectRef idx="2">
            <a:schemeClr val="accent2"/>
          </a:effectRef>
          <a:fontRef idx="minor">
            <a:schemeClr val="lt1"/>
          </a:fontRef>
        </dgm:style>
      </dgm:prSet>
      <dgm:spPr/>
      <dgm:t>
        <a:bodyPr/>
        <a:lstStyle/>
        <a:p>
          <a:r>
            <a:rPr lang="en-US" dirty="0"/>
            <a:t>External Threats</a:t>
          </a:r>
        </a:p>
        <a:p>
          <a:r>
            <a:rPr lang="en-US" dirty="0"/>
            <a:t>(T)</a:t>
          </a:r>
        </a:p>
      </dgm:t>
    </dgm:pt>
    <dgm:pt modelId="{AE2B522C-57EE-4454-BE97-97AB16737B83}" type="parTrans" cxnId="{45DBB2D9-F8A0-4FF0-B4A5-8879AC75D49D}">
      <dgm:prSet/>
      <dgm:spPr/>
      <dgm:t>
        <a:bodyPr/>
        <a:lstStyle/>
        <a:p>
          <a:endParaRPr lang="en-US"/>
        </a:p>
      </dgm:t>
    </dgm:pt>
    <dgm:pt modelId="{B870C1C1-4B36-4CF0-AD97-769F23388240}" type="sibTrans" cxnId="{45DBB2D9-F8A0-4FF0-B4A5-8879AC75D49D}">
      <dgm:prSet/>
      <dgm:spPr/>
      <dgm:t>
        <a:bodyPr/>
        <a:lstStyle/>
        <a:p>
          <a:endParaRPr lang="en-US"/>
        </a:p>
      </dgm:t>
    </dgm:pt>
    <dgm:pt modelId="{9F2A8D1A-3C64-408E-BD86-E33087093CFA}">
      <dgm:prSet phldrT="[Text]">
        <dgm:style>
          <a:lnRef idx="1">
            <a:schemeClr val="accent4"/>
          </a:lnRef>
          <a:fillRef idx="2">
            <a:schemeClr val="accent4"/>
          </a:fillRef>
          <a:effectRef idx="1">
            <a:schemeClr val="accent4"/>
          </a:effectRef>
          <a:fontRef idx="minor">
            <a:schemeClr val="dk1"/>
          </a:fontRef>
        </dgm:style>
      </dgm:prSet>
      <dgm:spPr/>
      <dgm:t>
        <a:bodyPr/>
        <a:lstStyle/>
        <a:p>
          <a:r>
            <a:rPr lang="en-US" dirty="0"/>
            <a:t>ST Strategies</a:t>
          </a:r>
        </a:p>
      </dgm:t>
    </dgm:pt>
    <dgm:pt modelId="{B4BA7346-35B7-4D3C-98BD-0A1CF507E0B1}" type="parTrans" cxnId="{4FB33B61-C467-444A-8CED-E65F4DCEE109}">
      <dgm:prSet/>
      <dgm:spPr/>
      <dgm:t>
        <a:bodyPr/>
        <a:lstStyle/>
        <a:p>
          <a:endParaRPr lang="en-US"/>
        </a:p>
      </dgm:t>
    </dgm:pt>
    <dgm:pt modelId="{C7FD7234-76AB-4E1F-B63A-B3C3E48B5F03}" type="sibTrans" cxnId="{4FB33B61-C467-444A-8CED-E65F4DCEE109}">
      <dgm:prSet/>
      <dgm:spPr/>
      <dgm:t>
        <a:bodyPr/>
        <a:lstStyle/>
        <a:p>
          <a:endParaRPr lang="en-US"/>
        </a:p>
      </dgm:t>
    </dgm:pt>
    <dgm:pt modelId="{BC872C6D-DBD6-4ED6-94EF-10F9217C777B}">
      <dgm:prSet phldrT="[Text]">
        <dgm:style>
          <a:lnRef idx="1">
            <a:schemeClr val="accent3"/>
          </a:lnRef>
          <a:fillRef idx="2">
            <a:schemeClr val="accent3"/>
          </a:fillRef>
          <a:effectRef idx="1">
            <a:schemeClr val="accent3"/>
          </a:effectRef>
          <a:fontRef idx="minor">
            <a:schemeClr val="dk1"/>
          </a:fontRef>
        </dgm:style>
      </dgm:prSet>
      <dgm:spPr/>
      <dgm:t>
        <a:bodyPr/>
        <a:lstStyle/>
        <a:p>
          <a:r>
            <a:rPr lang="en-US" dirty="0"/>
            <a:t>OS Strategies</a:t>
          </a:r>
        </a:p>
      </dgm:t>
    </dgm:pt>
    <dgm:pt modelId="{B7731D15-91F4-4640-BCAB-68E2CE119A13}" type="parTrans" cxnId="{10F5EF7B-4EA4-4268-BAD1-7F5C20107B9D}">
      <dgm:prSet/>
      <dgm:spPr/>
      <dgm:t>
        <a:bodyPr/>
        <a:lstStyle/>
        <a:p>
          <a:endParaRPr lang="en-US"/>
        </a:p>
      </dgm:t>
    </dgm:pt>
    <dgm:pt modelId="{C89D8EC8-CD85-44CB-949C-CA5807BC9266}" type="sibTrans" cxnId="{10F5EF7B-4EA4-4268-BAD1-7F5C20107B9D}">
      <dgm:prSet/>
      <dgm:spPr/>
      <dgm:t>
        <a:bodyPr/>
        <a:lstStyle/>
        <a:p>
          <a:endParaRPr lang="en-US"/>
        </a:p>
      </dgm:t>
    </dgm:pt>
    <dgm:pt modelId="{853FE590-B915-40BF-8889-6FB58EC897B1}">
      <dgm:prSet phldrT="[Text]">
        <dgm:style>
          <a:lnRef idx="2">
            <a:schemeClr val="accent5">
              <a:shade val="50000"/>
            </a:schemeClr>
          </a:lnRef>
          <a:fillRef idx="1">
            <a:schemeClr val="accent5"/>
          </a:fillRef>
          <a:effectRef idx="0">
            <a:schemeClr val="accent5"/>
          </a:effectRef>
          <a:fontRef idx="minor">
            <a:schemeClr val="lt1"/>
          </a:fontRef>
        </dgm:style>
      </dgm:prSet>
      <dgm:spPr/>
      <dgm:t>
        <a:bodyPr/>
        <a:lstStyle/>
        <a:p>
          <a:r>
            <a:rPr lang="en-US" dirty="0"/>
            <a:t>Internal Strengths</a:t>
          </a:r>
        </a:p>
        <a:p>
          <a:r>
            <a:rPr lang="en-US" dirty="0"/>
            <a:t>(S)</a:t>
          </a:r>
        </a:p>
      </dgm:t>
    </dgm:pt>
    <dgm:pt modelId="{2031EFCB-E0E8-4311-B3B4-A7A65D51CF17}" type="parTrans" cxnId="{F875C168-F621-48CE-BFD3-C5A3BA1972B2}">
      <dgm:prSet/>
      <dgm:spPr/>
      <dgm:t>
        <a:bodyPr/>
        <a:lstStyle/>
        <a:p>
          <a:endParaRPr lang="en-US"/>
        </a:p>
      </dgm:t>
    </dgm:pt>
    <dgm:pt modelId="{C65A2C31-49DA-4046-B554-47613FFB377A}" type="sibTrans" cxnId="{F875C168-F621-48CE-BFD3-C5A3BA1972B2}">
      <dgm:prSet/>
      <dgm:spPr/>
      <dgm:t>
        <a:bodyPr/>
        <a:lstStyle/>
        <a:p>
          <a:endParaRPr lang="en-US"/>
        </a:p>
      </dgm:t>
    </dgm:pt>
    <dgm:pt modelId="{AFF00462-5DE4-404F-BD60-766019F01A6D}">
      <dgm:prSet phldrT="[Text]">
        <dgm:style>
          <a:lnRef idx="2">
            <a:schemeClr val="accent5">
              <a:shade val="50000"/>
            </a:schemeClr>
          </a:lnRef>
          <a:fillRef idx="1">
            <a:schemeClr val="accent5"/>
          </a:fillRef>
          <a:effectRef idx="0">
            <a:schemeClr val="accent5"/>
          </a:effectRef>
          <a:fontRef idx="minor">
            <a:schemeClr val="lt1"/>
          </a:fontRef>
        </dgm:style>
      </dgm:prSet>
      <dgm:spPr/>
      <dgm:t>
        <a:bodyPr/>
        <a:lstStyle/>
        <a:p>
          <a:r>
            <a:rPr lang="en-US" dirty="0"/>
            <a:t>Internal Weaknesses</a:t>
          </a:r>
        </a:p>
        <a:p>
          <a:r>
            <a:rPr lang="en-US" dirty="0"/>
            <a:t>(W)</a:t>
          </a:r>
        </a:p>
      </dgm:t>
    </dgm:pt>
    <dgm:pt modelId="{19F6CE65-E4DA-457D-9D8C-1F18BC65A860}" type="parTrans" cxnId="{AB84AB82-DC04-4E5A-8D73-08225560666A}">
      <dgm:prSet/>
      <dgm:spPr/>
      <dgm:t>
        <a:bodyPr/>
        <a:lstStyle/>
        <a:p>
          <a:endParaRPr lang="en-US"/>
        </a:p>
      </dgm:t>
    </dgm:pt>
    <dgm:pt modelId="{D8472035-D50D-4B7D-927D-00DFEE90FE6A}" type="sibTrans" cxnId="{AB84AB82-DC04-4E5A-8D73-08225560666A}">
      <dgm:prSet/>
      <dgm:spPr/>
      <dgm:t>
        <a:bodyPr/>
        <a:lstStyle/>
        <a:p>
          <a:endParaRPr lang="en-US"/>
        </a:p>
      </dgm:t>
    </dgm:pt>
    <dgm:pt modelId="{15C95E03-2758-417C-B649-78437296CF71}">
      <dgm:prSet phldrT="[Text]">
        <dgm:style>
          <a:lnRef idx="1">
            <a:schemeClr val="accent4"/>
          </a:lnRef>
          <a:fillRef idx="2">
            <a:schemeClr val="accent4"/>
          </a:fillRef>
          <a:effectRef idx="1">
            <a:schemeClr val="accent4"/>
          </a:effectRef>
          <a:fontRef idx="minor">
            <a:schemeClr val="dk1"/>
          </a:fontRef>
        </dgm:style>
      </dgm:prSet>
      <dgm:spPr/>
      <dgm:t>
        <a:bodyPr/>
        <a:lstStyle/>
        <a:p>
          <a:r>
            <a:rPr lang="en-US" dirty="0"/>
            <a:t>WO Strategies</a:t>
          </a:r>
        </a:p>
      </dgm:t>
    </dgm:pt>
    <dgm:pt modelId="{CD78499C-A631-4652-92B4-176663E5B13B}" type="parTrans" cxnId="{540D8C60-62E4-485D-94A3-8A80E1057C31}">
      <dgm:prSet/>
      <dgm:spPr/>
      <dgm:t>
        <a:bodyPr/>
        <a:lstStyle/>
        <a:p>
          <a:endParaRPr lang="en-US"/>
        </a:p>
      </dgm:t>
    </dgm:pt>
    <dgm:pt modelId="{CF7DBBA3-3431-48B7-B19B-2CD546AE1E1A}" type="sibTrans" cxnId="{540D8C60-62E4-485D-94A3-8A80E1057C31}">
      <dgm:prSet/>
      <dgm:spPr/>
      <dgm:t>
        <a:bodyPr/>
        <a:lstStyle/>
        <a:p>
          <a:endParaRPr lang="en-US"/>
        </a:p>
      </dgm:t>
    </dgm:pt>
    <dgm:pt modelId="{0D56A393-26EB-4A57-8A3D-FD0C2887AB24}">
      <dgm:prSet phldrT="[Text]">
        <dgm:style>
          <a:lnRef idx="1">
            <a:schemeClr val="accent6"/>
          </a:lnRef>
          <a:fillRef idx="2">
            <a:schemeClr val="accent6"/>
          </a:fillRef>
          <a:effectRef idx="1">
            <a:schemeClr val="accent6"/>
          </a:effectRef>
          <a:fontRef idx="minor">
            <a:schemeClr val="dk1"/>
          </a:fontRef>
        </dgm:style>
      </dgm:prSet>
      <dgm:spPr/>
      <dgm:t>
        <a:bodyPr/>
        <a:lstStyle/>
        <a:p>
          <a:r>
            <a:rPr lang="en-US" dirty="0"/>
            <a:t>WT Strategies</a:t>
          </a:r>
        </a:p>
      </dgm:t>
    </dgm:pt>
    <dgm:pt modelId="{1EE48850-6768-4E6B-8868-85132CED14F5}" type="parTrans" cxnId="{84B58A8F-C15C-44CA-AB06-5F9103229682}">
      <dgm:prSet/>
      <dgm:spPr/>
      <dgm:t>
        <a:bodyPr/>
        <a:lstStyle/>
        <a:p>
          <a:endParaRPr lang="en-US"/>
        </a:p>
      </dgm:t>
    </dgm:pt>
    <dgm:pt modelId="{B382FAF3-93FE-47BA-9359-FD4F48F814A1}" type="sibTrans" cxnId="{84B58A8F-C15C-44CA-AB06-5F9103229682}">
      <dgm:prSet/>
      <dgm:spPr/>
      <dgm:t>
        <a:bodyPr/>
        <a:lstStyle/>
        <a:p>
          <a:endParaRPr lang="en-US"/>
        </a:p>
      </dgm:t>
    </dgm:pt>
    <dgm:pt modelId="{2CAC4045-AED0-46AE-83AB-3664852D882C}" type="pres">
      <dgm:prSet presAssocID="{E2BA5E30-3A87-4C96-89AA-5747EF7306EA}" presName="Name0" presStyleCnt="0">
        <dgm:presLayoutVars>
          <dgm:dir/>
          <dgm:resizeHandles/>
        </dgm:presLayoutVars>
      </dgm:prSet>
      <dgm:spPr/>
    </dgm:pt>
    <dgm:pt modelId="{49751D76-E54D-4E2E-AEE4-B10A92AD6D08}" type="pres">
      <dgm:prSet presAssocID="{04FDB038-6CA6-4ED7-98FC-A62682AADE24}" presName="compNode" presStyleCnt="0"/>
      <dgm:spPr/>
    </dgm:pt>
    <dgm:pt modelId="{31AFEFFA-40C8-45CC-AACF-898EF4A68AEA}" type="pres">
      <dgm:prSet presAssocID="{04FDB038-6CA6-4ED7-98FC-A62682AADE24}" presName="dummyConnPt" presStyleCnt="0"/>
      <dgm:spPr/>
    </dgm:pt>
    <dgm:pt modelId="{BB43EA17-6127-4CAF-92E0-2C71A442319E}" type="pres">
      <dgm:prSet presAssocID="{04FDB038-6CA6-4ED7-98FC-A62682AADE24}" presName="node" presStyleLbl="node1" presStyleIdx="0" presStyleCnt="9">
        <dgm:presLayoutVars>
          <dgm:bulletEnabled val="1"/>
        </dgm:presLayoutVars>
      </dgm:prSet>
      <dgm:spPr/>
    </dgm:pt>
    <dgm:pt modelId="{D3189B06-6B5F-4D02-BD73-AD91A3424BCC}" type="pres">
      <dgm:prSet presAssocID="{B98C13B5-CB54-41C1-905D-EC3AFC5BA396}" presName="sibTrans" presStyleLbl="bgSibTrans2D1" presStyleIdx="0" presStyleCnt="8"/>
      <dgm:spPr/>
    </dgm:pt>
    <dgm:pt modelId="{A5191932-DD5A-486F-BF92-27D0941DBB8E}" type="pres">
      <dgm:prSet presAssocID="{D7DE96C1-F196-4711-BCBD-E537EE33B63F}" presName="compNode" presStyleCnt="0"/>
      <dgm:spPr/>
    </dgm:pt>
    <dgm:pt modelId="{0D2DAE2D-68CA-42BA-A15E-509852E19769}" type="pres">
      <dgm:prSet presAssocID="{D7DE96C1-F196-4711-BCBD-E537EE33B63F}" presName="dummyConnPt" presStyleCnt="0"/>
      <dgm:spPr/>
    </dgm:pt>
    <dgm:pt modelId="{7622DEB6-83CF-4315-96E9-6BC9B1AE7028}" type="pres">
      <dgm:prSet presAssocID="{D7DE96C1-F196-4711-BCBD-E537EE33B63F}" presName="node" presStyleLbl="node1" presStyleIdx="1" presStyleCnt="9">
        <dgm:presLayoutVars>
          <dgm:bulletEnabled val="1"/>
        </dgm:presLayoutVars>
      </dgm:prSet>
      <dgm:spPr/>
    </dgm:pt>
    <dgm:pt modelId="{B950DDCC-00C6-44D1-A6EA-16DC59CD6585}" type="pres">
      <dgm:prSet presAssocID="{028917DE-B0C7-4FDB-B138-85CF01D4EDE7}" presName="sibTrans" presStyleLbl="bgSibTrans2D1" presStyleIdx="1" presStyleCnt="8"/>
      <dgm:spPr/>
    </dgm:pt>
    <dgm:pt modelId="{803D8BE8-3DF0-4FC5-B297-4D479BF8D060}" type="pres">
      <dgm:prSet presAssocID="{8FB8367B-DE77-4602-B586-81285BD21086}" presName="compNode" presStyleCnt="0"/>
      <dgm:spPr/>
    </dgm:pt>
    <dgm:pt modelId="{BA5900B3-E06B-405D-9554-3A8CA3121EF2}" type="pres">
      <dgm:prSet presAssocID="{8FB8367B-DE77-4602-B586-81285BD21086}" presName="dummyConnPt" presStyleCnt="0"/>
      <dgm:spPr/>
    </dgm:pt>
    <dgm:pt modelId="{15221F87-9086-4BE8-88E5-15FCF77A8FAC}" type="pres">
      <dgm:prSet presAssocID="{8FB8367B-DE77-4602-B586-81285BD21086}" presName="node" presStyleLbl="node1" presStyleIdx="2" presStyleCnt="9">
        <dgm:presLayoutVars>
          <dgm:bulletEnabled val="1"/>
        </dgm:presLayoutVars>
      </dgm:prSet>
      <dgm:spPr/>
    </dgm:pt>
    <dgm:pt modelId="{5F2DF5D7-75B8-4E03-9F4A-AE453470C853}" type="pres">
      <dgm:prSet presAssocID="{B870C1C1-4B36-4CF0-AD97-769F23388240}" presName="sibTrans" presStyleLbl="bgSibTrans2D1" presStyleIdx="2" presStyleCnt="8"/>
      <dgm:spPr/>
    </dgm:pt>
    <dgm:pt modelId="{3F51F582-BCD6-47D2-A47D-A7DFC482032B}" type="pres">
      <dgm:prSet presAssocID="{9F2A8D1A-3C64-408E-BD86-E33087093CFA}" presName="compNode" presStyleCnt="0"/>
      <dgm:spPr/>
    </dgm:pt>
    <dgm:pt modelId="{1408E67D-250C-4936-8082-04A7B1304DA6}" type="pres">
      <dgm:prSet presAssocID="{9F2A8D1A-3C64-408E-BD86-E33087093CFA}" presName="dummyConnPt" presStyleCnt="0"/>
      <dgm:spPr/>
    </dgm:pt>
    <dgm:pt modelId="{16E0AF22-1997-4BF3-A694-C70578C37D02}" type="pres">
      <dgm:prSet presAssocID="{9F2A8D1A-3C64-408E-BD86-E33087093CFA}" presName="node" presStyleLbl="node1" presStyleIdx="3" presStyleCnt="9">
        <dgm:presLayoutVars>
          <dgm:bulletEnabled val="1"/>
        </dgm:presLayoutVars>
      </dgm:prSet>
      <dgm:spPr/>
    </dgm:pt>
    <dgm:pt modelId="{D0619030-D175-4822-A48A-1C9DE9A4463F}" type="pres">
      <dgm:prSet presAssocID="{C7FD7234-76AB-4E1F-B63A-B3C3E48B5F03}" presName="sibTrans" presStyleLbl="bgSibTrans2D1" presStyleIdx="3" presStyleCnt="8"/>
      <dgm:spPr/>
    </dgm:pt>
    <dgm:pt modelId="{8D20F978-6CC7-4396-BB2A-257790E413D8}" type="pres">
      <dgm:prSet presAssocID="{BC872C6D-DBD6-4ED6-94EF-10F9217C777B}" presName="compNode" presStyleCnt="0"/>
      <dgm:spPr/>
    </dgm:pt>
    <dgm:pt modelId="{6023C23C-3A43-4496-96EA-99A79E7E78BB}" type="pres">
      <dgm:prSet presAssocID="{BC872C6D-DBD6-4ED6-94EF-10F9217C777B}" presName="dummyConnPt" presStyleCnt="0"/>
      <dgm:spPr/>
    </dgm:pt>
    <dgm:pt modelId="{13E32C69-055A-4F77-91BB-684843FF19CD}" type="pres">
      <dgm:prSet presAssocID="{BC872C6D-DBD6-4ED6-94EF-10F9217C777B}" presName="node" presStyleLbl="node1" presStyleIdx="4" presStyleCnt="9">
        <dgm:presLayoutVars>
          <dgm:bulletEnabled val="1"/>
        </dgm:presLayoutVars>
      </dgm:prSet>
      <dgm:spPr/>
    </dgm:pt>
    <dgm:pt modelId="{76D0B798-9D8E-4CCB-9945-B5EBFC145FFF}" type="pres">
      <dgm:prSet presAssocID="{C89D8EC8-CD85-44CB-949C-CA5807BC9266}" presName="sibTrans" presStyleLbl="bgSibTrans2D1" presStyleIdx="4" presStyleCnt="8"/>
      <dgm:spPr/>
    </dgm:pt>
    <dgm:pt modelId="{B683B319-D82A-43DA-AFDC-C921C1BC6368}" type="pres">
      <dgm:prSet presAssocID="{853FE590-B915-40BF-8889-6FB58EC897B1}" presName="compNode" presStyleCnt="0"/>
      <dgm:spPr/>
    </dgm:pt>
    <dgm:pt modelId="{C118FF5F-4EE7-466E-8BDE-AD87A68466EA}" type="pres">
      <dgm:prSet presAssocID="{853FE590-B915-40BF-8889-6FB58EC897B1}" presName="dummyConnPt" presStyleCnt="0"/>
      <dgm:spPr/>
    </dgm:pt>
    <dgm:pt modelId="{425A9DFB-1AC4-47C0-B76A-CFB918CF7B8D}" type="pres">
      <dgm:prSet presAssocID="{853FE590-B915-40BF-8889-6FB58EC897B1}" presName="node" presStyleLbl="node1" presStyleIdx="5" presStyleCnt="9">
        <dgm:presLayoutVars>
          <dgm:bulletEnabled val="1"/>
        </dgm:presLayoutVars>
      </dgm:prSet>
      <dgm:spPr/>
    </dgm:pt>
    <dgm:pt modelId="{77D61DE8-9682-4B10-BBF8-F5BB0231D82F}" type="pres">
      <dgm:prSet presAssocID="{C65A2C31-49DA-4046-B554-47613FFB377A}" presName="sibTrans" presStyleLbl="bgSibTrans2D1" presStyleIdx="5" presStyleCnt="8"/>
      <dgm:spPr/>
    </dgm:pt>
    <dgm:pt modelId="{FEF8DEDA-8ED5-41FF-A851-9A5A07EA7FEE}" type="pres">
      <dgm:prSet presAssocID="{AFF00462-5DE4-404F-BD60-766019F01A6D}" presName="compNode" presStyleCnt="0"/>
      <dgm:spPr/>
    </dgm:pt>
    <dgm:pt modelId="{55255A84-7296-4F8C-B941-678EAE5A8F26}" type="pres">
      <dgm:prSet presAssocID="{AFF00462-5DE4-404F-BD60-766019F01A6D}" presName="dummyConnPt" presStyleCnt="0"/>
      <dgm:spPr/>
    </dgm:pt>
    <dgm:pt modelId="{436D9FE2-F9B7-46AF-AE13-B7A926715EFA}" type="pres">
      <dgm:prSet presAssocID="{AFF00462-5DE4-404F-BD60-766019F01A6D}" presName="node" presStyleLbl="node1" presStyleIdx="6" presStyleCnt="9">
        <dgm:presLayoutVars>
          <dgm:bulletEnabled val="1"/>
        </dgm:presLayoutVars>
      </dgm:prSet>
      <dgm:spPr/>
    </dgm:pt>
    <dgm:pt modelId="{BBF0F5C1-5DDE-4625-8C05-73147F967E8A}" type="pres">
      <dgm:prSet presAssocID="{D8472035-D50D-4B7D-927D-00DFEE90FE6A}" presName="sibTrans" presStyleLbl="bgSibTrans2D1" presStyleIdx="6" presStyleCnt="8"/>
      <dgm:spPr/>
    </dgm:pt>
    <dgm:pt modelId="{406CC680-0D9D-433F-B482-1450B4DED25E}" type="pres">
      <dgm:prSet presAssocID="{15C95E03-2758-417C-B649-78437296CF71}" presName="compNode" presStyleCnt="0"/>
      <dgm:spPr/>
    </dgm:pt>
    <dgm:pt modelId="{11E98584-D1D4-4D89-95E9-480370A59188}" type="pres">
      <dgm:prSet presAssocID="{15C95E03-2758-417C-B649-78437296CF71}" presName="dummyConnPt" presStyleCnt="0"/>
      <dgm:spPr/>
    </dgm:pt>
    <dgm:pt modelId="{9B59E850-EEC8-40AA-91A0-6F70936C8A26}" type="pres">
      <dgm:prSet presAssocID="{15C95E03-2758-417C-B649-78437296CF71}" presName="node" presStyleLbl="node1" presStyleIdx="7" presStyleCnt="9" custLinFactNeighborX="-1629" custLinFactNeighborY="-1287">
        <dgm:presLayoutVars>
          <dgm:bulletEnabled val="1"/>
        </dgm:presLayoutVars>
      </dgm:prSet>
      <dgm:spPr/>
    </dgm:pt>
    <dgm:pt modelId="{C068A254-9B0A-4632-A7BE-7150FA60F68E}" type="pres">
      <dgm:prSet presAssocID="{CF7DBBA3-3431-48B7-B19B-2CD546AE1E1A}" presName="sibTrans" presStyleLbl="bgSibTrans2D1" presStyleIdx="7" presStyleCnt="8"/>
      <dgm:spPr/>
    </dgm:pt>
    <dgm:pt modelId="{AA64C08B-B383-4D28-ADEF-C38F121187C1}" type="pres">
      <dgm:prSet presAssocID="{0D56A393-26EB-4A57-8A3D-FD0C2887AB24}" presName="compNode" presStyleCnt="0"/>
      <dgm:spPr/>
    </dgm:pt>
    <dgm:pt modelId="{F3E5DE7E-C480-4005-8A01-214A4987EB63}" type="pres">
      <dgm:prSet presAssocID="{0D56A393-26EB-4A57-8A3D-FD0C2887AB24}" presName="dummyConnPt" presStyleCnt="0"/>
      <dgm:spPr/>
    </dgm:pt>
    <dgm:pt modelId="{C6DDAE3F-8FD9-4F6C-B7C8-7C52909AFFD9}" type="pres">
      <dgm:prSet presAssocID="{0D56A393-26EB-4A57-8A3D-FD0C2887AB24}" presName="node" presStyleLbl="node1" presStyleIdx="8" presStyleCnt="9">
        <dgm:presLayoutVars>
          <dgm:bulletEnabled val="1"/>
        </dgm:presLayoutVars>
      </dgm:prSet>
      <dgm:spPr/>
    </dgm:pt>
  </dgm:ptLst>
  <dgm:cxnLst>
    <dgm:cxn modelId="{F0213110-BFE2-4DC5-A948-259CC5B00858}" type="presOf" srcId="{C7FD7234-76AB-4E1F-B63A-B3C3E48B5F03}" destId="{D0619030-D175-4822-A48A-1C9DE9A4463F}" srcOrd="0" destOrd="0" presId="urn:microsoft.com/office/officeart/2005/8/layout/bProcess4"/>
    <dgm:cxn modelId="{25025117-04C8-4038-B5FA-92C5A822DA67}" type="presOf" srcId="{CF7DBBA3-3431-48B7-B19B-2CD546AE1E1A}" destId="{C068A254-9B0A-4632-A7BE-7150FA60F68E}" srcOrd="0" destOrd="0" presId="urn:microsoft.com/office/officeart/2005/8/layout/bProcess4"/>
    <dgm:cxn modelId="{5AA0B11A-E7BD-447C-B566-29B989043908}" type="presOf" srcId="{BC872C6D-DBD6-4ED6-94EF-10F9217C777B}" destId="{13E32C69-055A-4F77-91BB-684843FF19CD}" srcOrd="0" destOrd="0" presId="urn:microsoft.com/office/officeart/2005/8/layout/bProcess4"/>
    <dgm:cxn modelId="{16DA2B1C-4683-483F-95B3-FA8BFB9C4C16}" srcId="{E2BA5E30-3A87-4C96-89AA-5747EF7306EA}" destId="{D7DE96C1-F196-4711-BCBD-E537EE33B63F}" srcOrd="1" destOrd="0" parTransId="{9F05D657-409F-4F01-8C1B-C4C3BB5C6585}" sibTransId="{028917DE-B0C7-4FDB-B138-85CF01D4EDE7}"/>
    <dgm:cxn modelId="{730FB724-E98A-48FC-AAFB-44B983D13BCA}" type="presOf" srcId="{B870C1C1-4B36-4CF0-AD97-769F23388240}" destId="{5F2DF5D7-75B8-4E03-9F4A-AE453470C853}" srcOrd="0" destOrd="0" presId="urn:microsoft.com/office/officeart/2005/8/layout/bProcess4"/>
    <dgm:cxn modelId="{FA6C392B-A382-44F2-8404-ED645BE6E09E}" type="presOf" srcId="{C65A2C31-49DA-4046-B554-47613FFB377A}" destId="{77D61DE8-9682-4B10-BBF8-F5BB0231D82F}" srcOrd="0" destOrd="0" presId="urn:microsoft.com/office/officeart/2005/8/layout/bProcess4"/>
    <dgm:cxn modelId="{28316C3A-29AA-4A60-8263-83529C608343}" type="presOf" srcId="{15C95E03-2758-417C-B649-78437296CF71}" destId="{9B59E850-EEC8-40AA-91A0-6F70936C8A26}" srcOrd="0" destOrd="0" presId="urn:microsoft.com/office/officeart/2005/8/layout/bProcess4"/>
    <dgm:cxn modelId="{540D8C60-62E4-485D-94A3-8A80E1057C31}" srcId="{E2BA5E30-3A87-4C96-89AA-5747EF7306EA}" destId="{15C95E03-2758-417C-B649-78437296CF71}" srcOrd="7" destOrd="0" parTransId="{CD78499C-A631-4652-92B4-176663E5B13B}" sibTransId="{CF7DBBA3-3431-48B7-B19B-2CD546AE1E1A}"/>
    <dgm:cxn modelId="{4FB33B61-C467-444A-8CED-E65F4DCEE109}" srcId="{E2BA5E30-3A87-4C96-89AA-5747EF7306EA}" destId="{9F2A8D1A-3C64-408E-BD86-E33087093CFA}" srcOrd="3" destOrd="0" parTransId="{B4BA7346-35B7-4D3C-98BD-0A1CF507E0B1}" sibTransId="{C7FD7234-76AB-4E1F-B63A-B3C3E48B5F03}"/>
    <dgm:cxn modelId="{1334DB61-918D-448C-9361-5D45EA44567E}" type="presOf" srcId="{E2BA5E30-3A87-4C96-89AA-5747EF7306EA}" destId="{2CAC4045-AED0-46AE-83AB-3664852D882C}" srcOrd="0" destOrd="0" presId="urn:microsoft.com/office/officeart/2005/8/layout/bProcess4"/>
    <dgm:cxn modelId="{F875C168-F621-48CE-BFD3-C5A3BA1972B2}" srcId="{E2BA5E30-3A87-4C96-89AA-5747EF7306EA}" destId="{853FE590-B915-40BF-8889-6FB58EC897B1}" srcOrd="5" destOrd="0" parTransId="{2031EFCB-E0E8-4311-B3B4-A7A65D51CF17}" sibTransId="{C65A2C31-49DA-4046-B554-47613FFB377A}"/>
    <dgm:cxn modelId="{DCBC5F49-5888-48AC-A3BB-58AF29F84736}" type="presOf" srcId="{9F2A8D1A-3C64-408E-BD86-E33087093CFA}" destId="{16E0AF22-1997-4BF3-A694-C70578C37D02}" srcOrd="0" destOrd="0" presId="urn:microsoft.com/office/officeart/2005/8/layout/bProcess4"/>
    <dgm:cxn modelId="{0722D349-1442-465F-8989-FD92F27D0152}" type="presOf" srcId="{04FDB038-6CA6-4ED7-98FC-A62682AADE24}" destId="{BB43EA17-6127-4CAF-92E0-2C71A442319E}" srcOrd="0" destOrd="0" presId="urn:microsoft.com/office/officeart/2005/8/layout/bProcess4"/>
    <dgm:cxn modelId="{10F5EF7B-4EA4-4268-BAD1-7F5C20107B9D}" srcId="{E2BA5E30-3A87-4C96-89AA-5747EF7306EA}" destId="{BC872C6D-DBD6-4ED6-94EF-10F9217C777B}" srcOrd="4" destOrd="0" parTransId="{B7731D15-91F4-4640-BCAB-68E2CE119A13}" sibTransId="{C89D8EC8-CD85-44CB-949C-CA5807BC9266}"/>
    <dgm:cxn modelId="{C08A657F-896E-4AE2-8CCA-5062BD0227A3}" type="presOf" srcId="{0D56A393-26EB-4A57-8A3D-FD0C2887AB24}" destId="{C6DDAE3F-8FD9-4F6C-B7C8-7C52909AFFD9}" srcOrd="0" destOrd="0" presId="urn:microsoft.com/office/officeart/2005/8/layout/bProcess4"/>
    <dgm:cxn modelId="{AB84AB82-DC04-4E5A-8D73-08225560666A}" srcId="{E2BA5E30-3A87-4C96-89AA-5747EF7306EA}" destId="{AFF00462-5DE4-404F-BD60-766019F01A6D}" srcOrd="6" destOrd="0" parTransId="{19F6CE65-E4DA-457D-9D8C-1F18BC65A860}" sibTransId="{D8472035-D50D-4B7D-927D-00DFEE90FE6A}"/>
    <dgm:cxn modelId="{01B4AA87-8927-499B-BC3A-8458E64899BE}" type="presOf" srcId="{B98C13B5-CB54-41C1-905D-EC3AFC5BA396}" destId="{D3189B06-6B5F-4D02-BD73-AD91A3424BCC}" srcOrd="0" destOrd="0" presId="urn:microsoft.com/office/officeart/2005/8/layout/bProcess4"/>
    <dgm:cxn modelId="{84B58A8F-C15C-44CA-AB06-5F9103229682}" srcId="{E2BA5E30-3A87-4C96-89AA-5747EF7306EA}" destId="{0D56A393-26EB-4A57-8A3D-FD0C2887AB24}" srcOrd="8" destOrd="0" parTransId="{1EE48850-6768-4E6B-8868-85132CED14F5}" sibTransId="{B382FAF3-93FE-47BA-9359-FD4F48F814A1}"/>
    <dgm:cxn modelId="{73453391-57C1-404A-B055-AB86FCE31836}" type="presOf" srcId="{C89D8EC8-CD85-44CB-949C-CA5807BC9266}" destId="{76D0B798-9D8E-4CCB-9945-B5EBFC145FFF}" srcOrd="0" destOrd="0" presId="urn:microsoft.com/office/officeart/2005/8/layout/bProcess4"/>
    <dgm:cxn modelId="{507B94A4-5DE9-47E5-BBE2-0DC9F04AAF98}" type="presOf" srcId="{AFF00462-5DE4-404F-BD60-766019F01A6D}" destId="{436D9FE2-F9B7-46AF-AE13-B7A926715EFA}" srcOrd="0" destOrd="0" presId="urn:microsoft.com/office/officeart/2005/8/layout/bProcess4"/>
    <dgm:cxn modelId="{F9E7E9CE-D1E1-459C-B1F6-2DFCE075818E}" type="presOf" srcId="{853FE590-B915-40BF-8889-6FB58EC897B1}" destId="{425A9DFB-1AC4-47C0-B76A-CFB918CF7B8D}" srcOrd="0" destOrd="0" presId="urn:microsoft.com/office/officeart/2005/8/layout/bProcess4"/>
    <dgm:cxn modelId="{50CBA3D0-DB98-48B7-B325-3FFA4DE92EE6}" type="presOf" srcId="{D7DE96C1-F196-4711-BCBD-E537EE33B63F}" destId="{7622DEB6-83CF-4315-96E9-6BC9B1AE7028}" srcOrd="0" destOrd="0" presId="urn:microsoft.com/office/officeart/2005/8/layout/bProcess4"/>
    <dgm:cxn modelId="{D9FD16D4-0A3A-474D-9D2D-3333E4720263}" type="presOf" srcId="{D8472035-D50D-4B7D-927D-00DFEE90FE6A}" destId="{BBF0F5C1-5DDE-4625-8C05-73147F967E8A}" srcOrd="0" destOrd="0" presId="urn:microsoft.com/office/officeart/2005/8/layout/bProcess4"/>
    <dgm:cxn modelId="{F33125D4-24DD-4F8F-B8C0-8958C42795C0}" srcId="{E2BA5E30-3A87-4C96-89AA-5747EF7306EA}" destId="{04FDB038-6CA6-4ED7-98FC-A62682AADE24}" srcOrd="0" destOrd="0" parTransId="{BEB15A14-2E0B-425D-B3FF-BB1CD04CE23E}" sibTransId="{B98C13B5-CB54-41C1-905D-EC3AFC5BA396}"/>
    <dgm:cxn modelId="{7B395CD6-029E-40D2-A1AB-14B2BF0704D0}" type="presOf" srcId="{8FB8367B-DE77-4602-B586-81285BD21086}" destId="{15221F87-9086-4BE8-88E5-15FCF77A8FAC}" srcOrd="0" destOrd="0" presId="urn:microsoft.com/office/officeart/2005/8/layout/bProcess4"/>
    <dgm:cxn modelId="{45DBB2D9-F8A0-4FF0-B4A5-8879AC75D49D}" srcId="{E2BA5E30-3A87-4C96-89AA-5747EF7306EA}" destId="{8FB8367B-DE77-4602-B586-81285BD21086}" srcOrd="2" destOrd="0" parTransId="{AE2B522C-57EE-4454-BE97-97AB16737B83}" sibTransId="{B870C1C1-4B36-4CF0-AD97-769F23388240}"/>
    <dgm:cxn modelId="{7F50F7DB-C13E-4757-95E0-F43CEC91E449}" type="presOf" srcId="{028917DE-B0C7-4FDB-B138-85CF01D4EDE7}" destId="{B950DDCC-00C6-44D1-A6EA-16DC59CD6585}" srcOrd="0" destOrd="0" presId="urn:microsoft.com/office/officeart/2005/8/layout/bProcess4"/>
    <dgm:cxn modelId="{C7DFE006-AA35-416B-A78D-894F73D5234B}" type="presParOf" srcId="{2CAC4045-AED0-46AE-83AB-3664852D882C}" destId="{49751D76-E54D-4E2E-AEE4-B10A92AD6D08}" srcOrd="0" destOrd="0" presId="urn:microsoft.com/office/officeart/2005/8/layout/bProcess4"/>
    <dgm:cxn modelId="{9BDB2CB3-9485-43EF-A334-667583247C11}" type="presParOf" srcId="{49751D76-E54D-4E2E-AEE4-B10A92AD6D08}" destId="{31AFEFFA-40C8-45CC-AACF-898EF4A68AEA}" srcOrd="0" destOrd="0" presId="urn:microsoft.com/office/officeart/2005/8/layout/bProcess4"/>
    <dgm:cxn modelId="{E658208B-A350-42DB-9301-5BD3CC83F915}" type="presParOf" srcId="{49751D76-E54D-4E2E-AEE4-B10A92AD6D08}" destId="{BB43EA17-6127-4CAF-92E0-2C71A442319E}" srcOrd="1" destOrd="0" presId="urn:microsoft.com/office/officeart/2005/8/layout/bProcess4"/>
    <dgm:cxn modelId="{0503084D-5422-46B7-85DF-32828ADA2BFC}" type="presParOf" srcId="{2CAC4045-AED0-46AE-83AB-3664852D882C}" destId="{D3189B06-6B5F-4D02-BD73-AD91A3424BCC}" srcOrd="1" destOrd="0" presId="urn:microsoft.com/office/officeart/2005/8/layout/bProcess4"/>
    <dgm:cxn modelId="{5D7C0EFA-CA53-41A4-92F3-8A6084060DFA}" type="presParOf" srcId="{2CAC4045-AED0-46AE-83AB-3664852D882C}" destId="{A5191932-DD5A-486F-BF92-27D0941DBB8E}" srcOrd="2" destOrd="0" presId="urn:microsoft.com/office/officeart/2005/8/layout/bProcess4"/>
    <dgm:cxn modelId="{87826AC2-0190-4C90-BB4E-B97448496B14}" type="presParOf" srcId="{A5191932-DD5A-486F-BF92-27D0941DBB8E}" destId="{0D2DAE2D-68CA-42BA-A15E-509852E19769}" srcOrd="0" destOrd="0" presId="urn:microsoft.com/office/officeart/2005/8/layout/bProcess4"/>
    <dgm:cxn modelId="{1D444931-3484-4C3E-8C38-1B422F82753D}" type="presParOf" srcId="{A5191932-DD5A-486F-BF92-27D0941DBB8E}" destId="{7622DEB6-83CF-4315-96E9-6BC9B1AE7028}" srcOrd="1" destOrd="0" presId="urn:microsoft.com/office/officeart/2005/8/layout/bProcess4"/>
    <dgm:cxn modelId="{462CE8ED-DAFA-4523-A90A-1D98F3F83122}" type="presParOf" srcId="{2CAC4045-AED0-46AE-83AB-3664852D882C}" destId="{B950DDCC-00C6-44D1-A6EA-16DC59CD6585}" srcOrd="3" destOrd="0" presId="urn:microsoft.com/office/officeart/2005/8/layout/bProcess4"/>
    <dgm:cxn modelId="{143EEB01-06F0-4127-B214-1A80047A5130}" type="presParOf" srcId="{2CAC4045-AED0-46AE-83AB-3664852D882C}" destId="{803D8BE8-3DF0-4FC5-B297-4D479BF8D060}" srcOrd="4" destOrd="0" presId="urn:microsoft.com/office/officeart/2005/8/layout/bProcess4"/>
    <dgm:cxn modelId="{4D65E7CF-DDA6-46E3-8B51-373D20484351}" type="presParOf" srcId="{803D8BE8-3DF0-4FC5-B297-4D479BF8D060}" destId="{BA5900B3-E06B-405D-9554-3A8CA3121EF2}" srcOrd="0" destOrd="0" presId="urn:microsoft.com/office/officeart/2005/8/layout/bProcess4"/>
    <dgm:cxn modelId="{3F38B97C-23FC-4730-BF25-1B107EC8ACB9}" type="presParOf" srcId="{803D8BE8-3DF0-4FC5-B297-4D479BF8D060}" destId="{15221F87-9086-4BE8-88E5-15FCF77A8FAC}" srcOrd="1" destOrd="0" presId="urn:microsoft.com/office/officeart/2005/8/layout/bProcess4"/>
    <dgm:cxn modelId="{7D264C69-37F3-47FE-A1BB-FA8493D47622}" type="presParOf" srcId="{2CAC4045-AED0-46AE-83AB-3664852D882C}" destId="{5F2DF5D7-75B8-4E03-9F4A-AE453470C853}" srcOrd="5" destOrd="0" presId="urn:microsoft.com/office/officeart/2005/8/layout/bProcess4"/>
    <dgm:cxn modelId="{6AB34B53-5B61-487F-9714-8C076072F2CD}" type="presParOf" srcId="{2CAC4045-AED0-46AE-83AB-3664852D882C}" destId="{3F51F582-BCD6-47D2-A47D-A7DFC482032B}" srcOrd="6" destOrd="0" presId="urn:microsoft.com/office/officeart/2005/8/layout/bProcess4"/>
    <dgm:cxn modelId="{0FD6B4E1-23EA-4A2E-85BE-E558069669F6}" type="presParOf" srcId="{3F51F582-BCD6-47D2-A47D-A7DFC482032B}" destId="{1408E67D-250C-4936-8082-04A7B1304DA6}" srcOrd="0" destOrd="0" presId="urn:microsoft.com/office/officeart/2005/8/layout/bProcess4"/>
    <dgm:cxn modelId="{B23B017E-244E-4333-BA40-3AF48D9A36CB}" type="presParOf" srcId="{3F51F582-BCD6-47D2-A47D-A7DFC482032B}" destId="{16E0AF22-1997-4BF3-A694-C70578C37D02}" srcOrd="1" destOrd="0" presId="urn:microsoft.com/office/officeart/2005/8/layout/bProcess4"/>
    <dgm:cxn modelId="{888EC2DD-6A09-4964-94EB-E5ADE1ABF732}" type="presParOf" srcId="{2CAC4045-AED0-46AE-83AB-3664852D882C}" destId="{D0619030-D175-4822-A48A-1C9DE9A4463F}" srcOrd="7" destOrd="0" presId="urn:microsoft.com/office/officeart/2005/8/layout/bProcess4"/>
    <dgm:cxn modelId="{9BDC7125-9105-47B1-ADF0-F08DC7943C50}" type="presParOf" srcId="{2CAC4045-AED0-46AE-83AB-3664852D882C}" destId="{8D20F978-6CC7-4396-BB2A-257790E413D8}" srcOrd="8" destOrd="0" presId="urn:microsoft.com/office/officeart/2005/8/layout/bProcess4"/>
    <dgm:cxn modelId="{D755900F-F6A9-44EC-A4F4-5FE75E658EBB}" type="presParOf" srcId="{8D20F978-6CC7-4396-BB2A-257790E413D8}" destId="{6023C23C-3A43-4496-96EA-99A79E7E78BB}" srcOrd="0" destOrd="0" presId="urn:microsoft.com/office/officeart/2005/8/layout/bProcess4"/>
    <dgm:cxn modelId="{9B436822-D675-4DC1-B42F-FF37A0F16108}" type="presParOf" srcId="{8D20F978-6CC7-4396-BB2A-257790E413D8}" destId="{13E32C69-055A-4F77-91BB-684843FF19CD}" srcOrd="1" destOrd="0" presId="urn:microsoft.com/office/officeart/2005/8/layout/bProcess4"/>
    <dgm:cxn modelId="{D3351F40-42FA-429E-84B0-99D6E9981529}" type="presParOf" srcId="{2CAC4045-AED0-46AE-83AB-3664852D882C}" destId="{76D0B798-9D8E-4CCB-9945-B5EBFC145FFF}" srcOrd="9" destOrd="0" presId="urn:microsoft.com/office/officeart/2005/8/layout/bProcess4"/>
    <dgm:cxn modelId="{F825292F-5AD4-45A9-BF60-77345C82B407}" type="presParOf" srcId="{2CAC4045-AED0-46AE-83AB-3664852D882C}" destId="{B683B319-D82A-43DA-AFDC-C921C1BC6368}" srcOrd="10" destOrd="0" presId="urn:microsoft.com/office/officeart/2005/8/layout/bProcess4"/>
    <dgm:cxn modelId="{74DC707F-47D4-4F78-A177-FC72E806F412}" type="presParOf" srcId="{B683B319-D82A-43DA-AFDC-C921C1BC6368}" destId="{C118FF5F-4EE7-466E-8BDE-AD87A68466EA}" srcOrd="0" destOrd="0" presId="urn:microsoft.com/office/officeart/2005/8/layout/bProcess4"/>
    <dgm:cxn modelId="{A617F601-1A8B-48CF-9549-5D2DC81695CC}" type="presParOf" srcId="{B683B319-D82A-43DA-AFDC-C921C1BC6368}" destId="{425A9DFB-1AC4-47C0-B76A-CFB918CF7B8D}" srcOrd="1" destOrd="0" presId="urn:microsoft.com/office/officeart/2005/8/layout/bProcess4"/>
    <dgm:cxn modelId="{E9BEE39C-715B-4FA8-83D8-4CF7E89F5ECD}" type="presParOf" srcId="{2CAC4045-AED0-46AE-83AB-3664852D882C}" destId="{77D61DE8-9682-4B10-BBF8-F5BB0231D82F}" srcOrd="11" destOrd="0" presId="urn:microsoft.com/office/officeart/2005/8/layout/bProcess4"/>
    <dgm:cxn modelId="{5DA8E8F4-61EE-4A47-B4D8-E3DA5CE5ACE1}" type="presParOf" srcId="{2CAC4045-AED0-46AE-83AB-3664852D882C}" destId="{FEF8DEDA-8ED5-41FF-A851-9A5A07EA7FEE}" srcOrd="12" destOrd="0" presId="urn:microsoft.com/office/officeart/2005/8/layout/bProcess4"/>
    <dgm:cxn modelId="{2810FDA1-4D84-44A8-8E92-D77F4F5E8525}" type="presParOf" srcId="{FEF8DEDA-8ED5-41FF-A851-9A5A07EA7FEE}" destId="{55255A84-7296-4F8C-B941-678EAE5A8F26}" srcOrd="0" destOrd="0" presId="urn:microsoft.com/office/officeart/2005/8/layout/bProcess4"/>
    <dgm:cxn modelId="{AC9E2880-F154-44F7-B12F-C3973A07CEC1}" type="presParOf" srcId="{FEF8DEDA-8ED5-41FF-A851-9A5A07EA7FEE}" destId="{436D9FE2-F9B7-46AF-AE13-B7A926715EFA}" srcOrd="1" destOrd="0" presId="urn:microsoft.com/office/officeart/2005/8/layout/bProcess4"/>
    <dgm:cxn modelId="{9EB3B478-2693-4CDB-A879-7F67496BCCBD}" type="presParOf" srcId="{2CAC4045-AED0-46AE-83AB-3664852D882C}" destId="{BBF0F5C1-5DDE-4625-8C05-73147F967E8A}" srcOrd="13" destOrd="0" presId="urn:microsoft.com/office/officeart/2005/8/layout/bProcess4"/>
    <dgm:cxn modelId="{6C2C265F-FC28-4535-BC22-1BBEB77FDB04}" type="presParOf" srcId="{2CAC4045-AED0-46AE-83AB-3664852D882C}" destId="{406CC680-0D9D-433F-B482-1450B4DED25E}" srcOrd="14" destOrd="0" presId="urn:microsoft.com/office/officeart/2005/8/layout/bProcess4"/>
    <dgm:cxn modelId="{C62FEBD9-6859-450D-B4C4-7B9743B9C2F0}" type="presParOf" srcId="{406CC680-0D9D-433F-B482-1450B4DED25E}" destId="{11E98584-D1D4-4D89-95E9-480370A59188}" srcOrd="0" destOrd="0" presId="urn:microsoft.com/office/officeart/2005/8/layout/bProcess4"/>
    <dgm:cxn modelId="{864ECA98-5375-46FE-857E-CF14E8AFD348}" type="presParOf" srcId="{406CC680-0D9D-433F-B482-1450B4DED25E}" destId="{9B59E850-EEC8-40AA-91A0-6F70936C8A26}" srcOrd="1" destOrd="0" presId="urn:microsoft.com/office/officeart/2005/8/layout/bProcess4"/>
    <dgm:cxn modelId="{FA18EEFF-559A-4631-B6BA-E44EC311F47A}" type="presParOf" srcId="{2CAC4045-AED0-46AE-83AB-3664852D882C}" destId="{C068A254-9B0A-4632-A7BE-7150FA60F68E}" srcOrd="15" destOrd="0" presId="urn:microsoft.com/office/officeart/2005/8/layout/bProcess4"/>
    <dgm:cxn modelId="{94DE205F-A44D-434D-85E5-F3452E003078}" type="presParOf" srcId="{2CAC4045-AED0-46AE-83AB-3664852D882C}" destId="{AA64C08B-B383-4D28-ADEF-C38F121187C1}" srcOrd="16" destOrd="0" presId="urn:microsoft.com/office/officeart/2005/8/layout/bProcess4"/>
    <dgm:cxn modelId="{4EC1124C-DD73-4DB1-BCC3-A3BADD32E6EF}" type="presParOf" srcId="{AA64C08B-B383-4D28-ADEF-C38F121187C1}" destId="{F3E5DE7E-C480-4005-8A01-214A4987EB63}" srcOrd="0" destOrd="0" presId="urn:microsoft.com/office/officeart/2005/8/layout/bProcess4"/>
    <dgm:cxn modelId="{67BB8504-E873-466E-9E75-5EEA8526EB35}" type="presParOf" srcId="{AA64C08B-B383-4D28-ADEF-C38F121187C1}" destId="{C6DDAE3F-8FD9-4F6C-B7C8-7C52909AFFD9}"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22060D0-59CF-42FD-9BA1-903620280D8D}"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US"/>
        </a:p>
      </dgm:t>
    </dgm:pt>
    <dgm:pt modelId="{D5288847-BEA8-4165-BF5D-CCCA5114B810}">
      <dgm:prSet phldrT="[Text]"/>
      <dgm:spPr/>
      <dgm:t>
        <a:bodyPr/>
        <a:lstStyle/>
        <a:p>
          <a:r>
            <a:rPr lang="en-US" dirty="0"/>
            <a:t>TOWS Matrix</a:t>
          </a:r>
        </a:p>
      </dgm:t>
    </dgm:pt>
    <dgm:pt modelId="{E71FDD0C-2293-4AC6-AB05-9E0FDB442C86}" type="parTrans" cxnId="{979D5294-CF81-4307-9FE6-1078FCACC026}">
      <dgm:prSet/>
      <dgm:spPr/>
      <dgm:t>
        <a:bodyPr/>
        <a:lstStyle/>
        <a:p>
          <a:endParaRPr lang="en-US"/>
        </a:p>
      </dgm:t>
    </dgm:pt>
    <dgm:pt modelId="{5E675E25-1E91-480E-9B86-695026CA15FB}" type="sibTrans" cxnId="{979D5294-CF81-4307-9FE6-1078FCACC026}">
      <dgm:prSet/>
      <dgm:spPr/>
      <dgm:t>
        <a:bodyPr/>
        <a:lstStyle/>
        <a:p>
          <a:endParaRPr lang="en-US"/>
        </a:p>
      </dgm:t>
    </dgm:pt>
    <dgm:pt modelId="{F8C78821-C1BC-4B4D-95E9-C877364438CD}">
      <dgm:prSet phldrT="[Text]">
        <dgm:style>
          <a:lnRef idx="1">
            <a:schemeClr val="accent5"/>
          </a:lnRef>
          <a:fillRef idx="2">
            <a:schemeClr val="accent5"/>
          </a:fillRef>
          <a:effectRef idx="1">
            <a:schemeClr val="accent5"/>
          </a:effectRef>
          <a:fontRef idx="minor">
            <a:schemeClr val="dk1"/>
          </a:fontRef>
        </dgm:style>
      </dgm:prSet>
      <dgm:spPr/>
      <dgm:t>
        <a:bodyPr/>
        <a:lstStyle/>
        <a:p>
          <a:r>
            <a:rPr lang="en-US" b="1" u="sng" dirty="0"/>
            <a:t>SO Strategy</a:t>
          </a:r>
        </a:p>
        <a:p>
          <a:r>
            <a:rPr lang="en-US" dirty="0"/>
            <a:t>Internal Strengths and External Opportunities</a:t>
          </a:r>
        </a:p>
      </dgm:t>
    </dgm:pt>
    <dgm:pt modelId="{860A0CE2-0220-4555-8D9C-521C6E639BDA}" type="parTrans" cxnId="{51D16EEB-E321-4753-BF4B-CBDFAEBC9B02}">
      <dgm:prSet/>
      <dgm:spPr/>
      <dgm:t>
        <a:bodyPr/>
        <a:lstStyle/>
        <a:p>
          <a:endParaRPr lang="en-US"/>
        </a:p>
      </dgm:t>
    </dgm:pt>
    <dgm:pt modelId="{536E9022-8F12-4AD8-A768-66940A90CF1A}" type="sibTrans" cxnId="{51D16EEB-E321-4753-BF4B-CBDFAEBC9B02}">
      <dgm:prSet/>
      <dgm:spPr/>
      <dgm:t>
        <a:bodyPr/>
        <a:lstStyle/>
        <a:p>
          <a:endParaRPr lang="en-US"/>
        </a:p>
      </dgm:t>
    </dgm:pt>
    <dgm:pt modelId="{DA284F28-84A0-40EA-99E5-D23989366893}">
      <dgm:prSet phldrT="[Text]" phldr="1"/>
      <dgm:spPr/>
      <dgm:t>
        <a:bodyPr/>
        <a:lstStyle/>
        <a:p>
          <a:endParaRPr lang="en-US"/>
        </a:p>
      </dgm:t>
    </dgm:pt>
    <dgm:pt modelId="{CB3CB4AF-B860-409D-B407-995101DCBEEC}" type="parTrans" cxnId="{68D6091A-7C0C-47AA-9A78-EA556D152C94}">
      <dgm:prSet/>
      <dgm:spPr/>
      <dgm:t>
        <a:bodyPr/>
        <a:lstStyle/>
        <a:p>
          <a:endParaRPr lang="en-US"/>
        </a:p>
      </dgm:t>
    </dgm:pt>
    <dgm:pt modelId="{49D759E0-100A-481A-9C00-DE896D8D52D9}" type="sibTrans" cxnId="{68D6091A-7C0C-47AA-9A78-EA556D152C94}">
      <dgm:prSet/>
      <dgm:spPr/>
      <dgm:t>
        <a:bodyPr/>
        <a:lstStyle/>
        <a:p>
          <a:endParaRPr lang="en-US"/>
        </a:p>
      </dgm:t>
    </dgm:pt>
    <dgm:pt modelId="{38947483-51BB-4F3A-823C-498F7FA6F1EB}">
      <dgm:prSet phldrT="[Text]" phldr="1"/>
      <dgm:spPr/>
      <dgm:t>
        <a:bodyPr/>
        <a:lstStyle/>
        <a:p>
          <a:endParaRPr lang="en-US"/>
        </a:p>
      </dgm:t>
    </dgm:pt>
    <dgm:pt modelId="{DAD9D2C3-70C5-408E-8492-3067D5AABADF}" type="parTrans" cxnId="{BDC8CCF1-08C4-453B-9756-09473BD307B6}">
      <dgm:prSet/>
      <dgm:spPr/>
      <dgm:t>
        <a:bodyPr/>
        <a:lstStyle/>
        <a:p>
          <a:endParaRPr lang="en-US"/>
        </a:p>
      </dgm:t>
    </dgm:pt>
    <dgm:pt modelId="{D44F5566-9E18-49A1-A67D-ADFBB3CF18B8}" type="sibTrans" cxnId="{BDC8CCF1-08C4-453B-9756-09473BD307B6}">
      <dgm:prSet/>
      <dgm:spPr/>
      <dgm:t>
        <a:bodyPr/>
        <a:lstStyle/>
        <a:p>
          <a:endParaRPr lang="en-US"/>
        </a:p>
      </dgm:t>
    </dgm:pt>
    <dgm:pt modelId="{92D66BD6-7D81-4D4A-B51F-623EF4A82503}">
      <dgm:prSet>
        <dgm:style>
          <a:lnRef idx="1">
            <a:schemeClr val="accent3"/>
          </a:lnRef>
          <a:fillRef idx="2">
            <a:schemeClr val="accent3"/>
          </a:fillRef>
          <a:effectRef idx="1">
            <a:schemeClr val="accent3"/>
          </a:effectRef>
          <a:fontRef idx="minor">
            <a:schemeClr val="dk1"/>
          </a:fontRef>
        </dgm:style>
      </dgm:prSet>
      <dgm:spPr/>
      <dgm:t>
        <a:bodyPr/>
        <a:lstStyle/>
        <a:p>
          <a:r>
            <a:rPr lang="en-US" b="1" u="sng" dirty="0"/>
            <a:t>WO Strategy</a:t>
          </a:r>
        </a:p>
        <a:p>
          <a:r>
            <a:rPr lang="en-US" dirty="0"/>
            <a:t>Internal Weaknesses and</a:t>
          </a:r>
        </a:p>
        <a:p>
          <a:r>
            <a:rPr lang="en-US" dirty="0"/>
            <a:t>External Opportunities</a:t>
          </a:r>
        </a:p>
      </dgm:t>
    </dgm:pt>
    <dgm:pt modelId="{9B2BE672-0A9E-43E0-AAF3-D3E51D89B3E1}" type="parTrans" cxnId="{CAB8E94A-B78F-4529-A9F2-93A78F20C333}">
      <dgm:prSet/>
      <dgm:spPr/>
      <dgm:t>
        <a:bodyPr/>
        <a:lstStyle/>
        <a:p>
          <a:endParaRPr lang="en-US"/>
        </a:p>
      </dgm:t>
    </dgm:pt>
    <dgm:pt modelId="{AB913CD1-75DB-41E8-8350-EBA331BCEEF8}" type="sibTrans" cxnId="{CAB8E94A-B78F-4529-A9F2-93A78F20C333}">
      <dgm:prSet/>
      <dgm:spPr/>
      <dgm:t>
        <a:bodyPr/>
        <a:lstStyle/>
        <a:p>
          <a:endParaRPr lang="en-US"/>
        </a:p>
      </dgm:t>
    </dgm:pt>
    <dgm:pt modelId="{38163A55-BCC3-4621-A068-DD82F8F1B3A8}">
      <dgm:prSet>
        <dgm:style>
          <a:lnRef idx="1">
            <a:schemeClr val="accent3"/>
          </a:lnRef>
          <a:fillRef idx="2">
            <a:schemeClr val="accent3"/>
          </a:fillRef>
          <a:effectRef idx="1">
            <a:schemeClr val="accent3"/>
          </a:effectRef>
          <a:fontRef idx="minor">
            <a:schemeClr val="dk1"/>
          </a:fontRef>
        </dgm:style>
      </dgm:prSet>
      <dgm:spPr/>
      <dgm:t>
        <a:bodyPr/>
        <a:lstStyle/>
        <a:p>
          <a:r>
            <a:rPr lang="en-US" b="1" u="sng" dirty="0"/>
            <a:t>ST Strategies</a:t>
          </a:r>
        </a:p>
        <a:p>
          <a:r>
            <a:rPr lang="en-US" dirty="0"/>
            <a:t>Internal Strengths and External Threats</a:t>
          </a:r>
        </a:p>
      </dgm:t>
    </dgm:pt>
    <dgm:pt modelId="{CE588824-4168-4CB1-998C-CFB2C713EBC7}" type="parTrans" cxnId="{4E133C23-7B22-4296-A2B1-98152ADF92BB}">
      <dgm:prSet/>
      <dgm:spPr/>
      <dgm:t>
        <a:bodyPr/>
        <a:lstStyle/>
        <a:p>
          <a:endParaRPr lang="en-US"/>
        </a:p>
      </dgm:t>
    </dgm:pt>
    <dgm:pt modelId="{2B811CE2-AD93-426D-901A-965F87A16701}" type="sibTrans" cxnId="{4E133C23-7B22-4296-A2B1-98152ADF92BB}">
      <dgm:prSet/>
      <dgm:spPr/>
      <dgm:t>
        <a:bodyPr/>
        <a:lstStyle/>
        <a:p>
          <a:endParaRPr lang="en-US"/>
        </a:p>
      </dgm:t>
    </dgm:pt>
    <dgm:pt modelId="{303C7578-81F2-4F0D-A8E6-226C72AF086A}">
      <dgm:prSet>
        <dgm:style>
          <a:lnRef idx="0">
            <a:schemeClr val="accent2"/>
          </a:lnRef>
          <a:fillRef idx="3">
            <a:schemeClr val="accent2"/>
          </a:fillRef>
          <a:effectRef idx="3">
            <a:schemeClr val="accent2"/>
          </a:effectRef>
          <a:fontRef idx="minor">
            <a:schemeClr val="lt1"/>
          </a:fontRef>
        </dgm:style>
      </dgm:prSet>
      <dgm:spPr/>
      <dgm:t>
        <a:bodyPr/>
        <a:lstStyle/>
        <a:p>
          <a:r>
            <a:rPr lang="en-US" b="1" u="sng" dirty="0">
              <a:solidFill>
                <a:schemeClr val="tx1"/>
              </a:solidFill>
            </a:rPr>
            <a:t>WT Strategies</a:t>
          </a:r>
        </a:p>
        <a:p>
          <a:r>
            <a:rPr lang="en-US" dirty="0">
              <a:solidFill>
                <a:schemeClr val="tx1"/>
              </a:solidFill>
            </a:rPr>
            <a:t>Internal Weaknesses and External Threats</a:t>
          </a:r>
        </a:p>
      </dgm:t>
    </dgm:pt>
    <dgm:pt modelId="{A0649C1A-15D8-4D81-8565-19AEB464BFB8}" type="parTrans" cxnId="{AED08BD8-1FA1-4866-BD1B-AD68485EB27F}">
      <dgm:prSet/>
      <dgm:spPr/>
      <dgm:t>
        <a:bodyPr/>
        <a:lstStyle/>
        <a:p>
          <a:endParaRPr lang="en-US"/>
        </a:p>
      </dgm:t>
    </dgm:pt>
    <dgm:pt modelId="{3577B5C4-E848-4441-8E5E-0EABEDDC9012}" type="sibTrans" cxnId="{AED08BD8-1FA1-4866-BD1B-AD68485EB27F}">
      <dgm:prSet/>
      <dgm:spPr/>
      <dgm:t>
        <a:bodyPr/>
        <a:lstStyle/>
        <a:p>
          <a:endParaRPr lang="en-US"/>
        </a:p>
      </dgm:t>
    </dgm:pt>
    <dgm:pt modelId="{64895F2A-A0FE-435C-BBF8-6ADB5D9F30FB}" type="pres">
      <dgm:prSet presAssocID="{622060D0-59CF-42FD-9BA1-903620280D8D}" presName="diagram" presStyleCnt="0">
        <dgm:presLayoutVars>
          <dgm:chMax val="1"/>
          <dgm:dir/>
          <dgm:animLvl val="ctr"/>
          <dgm:resizeHandles val="exact"/>
        </dgm:presLayoutVars>
      </dgm:prSet>
      <dgm:spPr/>
    </dgm:pt>
    <dgm:pt modelId="{8E1C56CB-B4C8-4C8D-B296-EABB0EFDD1FE}" type="pres">
      <dgm:prSet presAssocID="{622060D0-59CF-42FD-9BA1-903620280D8D}" presName="matrix" presStyleCnt="0"/>
      <dgm:spPr/>
    </dgm:pt>
    <dgm:pt modelId="{AFE79CEB-675D-4CFB-8B0C-2B4CE344380A}" type="pres">
      <dgm:prSet presAssocID="{622060D0-59CF-42FD-9BA1-903620280D8D}" presName="tile1" presStyleLbl="node1" presStyleIdx="0" presStyleCnt="4"/>
      <dgm:spPr/>
    </dgm:pt>
    <dgm:pt modelId="{47C32067-065B-4834-AD16-63D975BABAD4}" type="pres">
      <dgm:prSet presAssocID="{622060D0-59CF-42FD-9BA1-903620280D8D}" presName="tile1text" presStyleLbl="node1" presStyleIdx="0" presStyleCnt="4">
        <dgm:presLayoutVars>
          <dgm:chMax val="0"/>
          <dgm:chPref val="0"/>
          <dgm:bulletEnabled val="1"/>
        </dgm:presLayoutVars>
      </dgm:prSet>
      <dgm:spPr/>
    </dgm:pt>
    <dgm:pt modelId="{53782563-BB7A-481A-A8C3-5FFCB5801CAC}" type="pres">
      <dgm:prSet presAssocID="{622060D0-59CF-42FD-9BA1-903620280D8D}" presName="tile2" presStyleLbl="node1" presStyleIdx="1" presStyleCnt="4"/>
      <dgm:spPr/>
    </dgm:pt>
    <dgm:pt modelId="{C54BD4DE-E81D-4245-8ABF-379FDBEDAF6F}" type="pres">
      <dgm:prSet presAssocID="{622060D0-59CF-42FD-9BA1-903620280D8D}" presName="tile2text" presStyleLbl="node1" presStyleIdx="1" presStyleCnt="4">
        <dgm:presLayoutVars>
          <dgm:chMax val="0"/>
          <dgm:chPref val="0"/>
          <dgm:bulletEnabled val="1"/>
        </dgm:presLayoutVars>
      </dgm:prSet>
      <dgm:spPr/>
    </dgm:pt>
    <dgm:pt modelId="{62D87BDB-CD4A-4031-992B-357CB7AEA3E9}" type="pres">
      <dgm:prSet presAssocID="{622060D0-59CF-42FD-9BA1-903620280D8D}" presName="tile3" presStyleLbl="node1" presStyleIdx="2" presStyleCnt="4"/>
      <dgm:spPr/>
    </dgm:pt>
    <dgm:pt modelId="{D71A28BC-44A2-43AC-839E-833750B79845}" type="pres">
      <dgm:prSet presAssocID="{622060D0-59CF-42FD-9BA1-903620280D8D}" presName="tile3text" presStyleLbl="node1" presStyleIdx="2" presStyleCnt="4">
        <dgm:presLayoutVars>
          <dgm:chMax val="0"/>
          <dgm:chPref val="0"/>
          <dgm:bulletEnabled val="1"/>
        </dgm:presLayoutVars>
      </dgm:prSet>
      <dgm:spPr/>
    </dgm:pt>
    <dgm:pt modelId="{BC60F612-11D6-4850-A055-ABFCCE09B2E2}" type="pres">
      <dgm:prSet presAssocID="{622060D0-59CF-42FD-9BA1-903620280D8D}" presName="tile4" presStyleLbl="node1" presStyleIdx="3" presStyleCnt="4"/>
      <dgm:spPr/>
    </dgm:pt>
    <dgm:pt modelId="{043D5A20-9F91-454D-9AC3-E4E8927C9B7E}" type="pres">
      <dgm:prSet presAssocID="{622060D0-59CF-42FD-9BA1-903620280D8D}" presName="tile4text" presStyleLbl="node1" presStyleIdx="3" presStyleCnt="4">
        <dgm:presLayoutVars>
          <dgm:chMax val="0"/>
          <dgm:chPref val="0"/>
          <dgm:bulletEnabled val="1"/>
        </dgm:presLayoutVars>
      </dgm:prSet>
      <dgm:spPr/>
    </dgm:pt>
    <dgm:pt modelId="{E431E0E4-61E8-4046-9A30-F0A63A281891}" type="pres">
      <dgm:prSet presAssocID="{622060D0-59CF-42FD-9BA1-903620280D8D}" presName="centerTile" presStyleLbl="fgShp" presStyleIdx="0" presStyleCnt="1">
        <dgm:presLayoutVars>
          <dgm:chMax val="0"/>
          <dgm:chPref val="0"/>
        </dgm:presLayoutVars>
      </dgm:prSet>
      <dgm:spPr/>
    </dgm:pt>
  </dgm:ptLst>
  <dgm:cxnLst>
    <dgm:cxn modelId="{68D6091A-7C0C-47AA-9A78-EA556D152C94}" srcId="{622060D0-59CF-42FD-9BA1-903620280D8D}" destId="{DA284F28-84A0-40EA-99E5-D23989366893}" srcOrd="1" destOrd="0" parTransId="{CB3CB4AF-B860-409D-B407-995101DCBEEC}" sibTransId="{49D759E0-100A-481A-9C00-DE896D8D52D9}"/>
    <dgm:cxn modelId="{4E133C23-7B22-4296-A2B1-98152ADF92BB}" srcId="{D5288847-BEA8-4165-BF5D-CCCA5114B810}" destId="{38163A55-BCC3-4621-A068-DD82F8F1B3A8}" srcOrd="2" destOrd="0" parTransId="{CE588824-4168-4CB1-998C-CFB2C713EBC7}" sibTransId="{2B811CE2-AD93-426D-901A-965F87A16701}"/>
    <dgm:cxn modelId="{9F151834-477C-4B98-AB03-02FA2422DA83}" type="presOf" srcId="{F8C78821-C1BC-4B4D-95E9-C877364438CD}" destId="{AFE79CEB-675D-4CFB-8B0C-2B4CE344380A}" srcOrd="0" destOrd="0" presId="urn:microsoft.com/office/officeart/2005/8/layout/matrix1"/>
    <dgm:cxn modelId="{741CD163-8C05-4B7B-8D10-1D920C1B6BBD}" type="presOf" srcId="{92D66BD6-7D81-4D4A-B51F-623EF4A82503}" destId="{53782563-BB7A-481A-A8C3-5FFCB5801CAC}" srcOrd="0" destOrd="0" presId="urn:microsoft.com/office/officeart/2005/8/layout/matrix1"/>
    <dgm:cxn modelId="{BBD12847-15CF-40A6-83FA-CE602B8278AD}" type="presOf" srcId="{38163A55-BCC3-4621-A068-DD82F8F1B3A8}" destId="{D71A28BC-44A2-43AC-839E-833750B79845}" srcOrd="1" destOrd="0" presId="urn:microsoft.com/office/officeart/2005/8/layout/matrix1"/>
    <dgm:cxn modelId="{CAB8E94A-B78F-4529-A9F2-93A78F20C333}" srcId="{D5288847-BEA8-4165-BF5D-CCCA5114B810}" destId="{92D66BD6-7D81-4D4A-B51F-623EF4A82503}" srcOrd="1" destOrd="0" parTransId="{9B2BE672-0A9E-43E0-AAF3-D3E51D89B3E1}" sibTransId="{AB913CD1-75DB-41E8-8350-EBA331BCEEF8}"/>
    <dgm:cxn modelId="{D50BC78E-8024-426F-B828-2C52FF49085A}" type="presOf" srcId="{303C7578-81F2-4F0D-A8E6-226C72AF086A}" destId="{BC60F612-11D6-4850-A055-ABFCCE09B2E2}" srcOrd="0" destOrd="0" presId="urn:microsoft.com/office/officeart/2005/8/layout/matrix1"/>
    <dgm:cxn modelId="{E64E6192-0FD8-4BA6-8F67-6484D02D75DB}" type="presOf" srcId="{D5288847-BEA8-4165-BF5D-CCCA5114B810}" destId="{E431E0E4-61E8-4046-9A30-F0A63A281891}" srcOrd="0" destOrd="0" presId="urn:microsoft.com/office/officeart/2005/8/layout/matrix1"/>
    <dgm:cxn modelId="{979D5294-CF81-4307-9FE6-1078FCACC026}" srcId="{622060D0-59CF-42FD-9BA1-903620280D8D}" destId="{D5288847-BEA8-4165-BF5D-CCCA5114B810}" srcOrd="0" destOrd="0" parTransId="{E71FDD0C-2293-4AC6-AB05-9E0FDB442C86}" sibTransId="{5E675E25-1E91-480E-9B86-695026CA15FB}"/>
    <dgm:cxn modelId="{1B6E63B9-CA8B-462C-B2FA-C10470B40339}" type="presOf" srcId="{622060D0-59CF-42FD-9BA1-903620280D8D}" destId="{64895F2A-A0FE-435C-BBF8-6ADB5D9F30FB}" srcOrd="0" destOrd="0" presId="urn:microsoft.com/office/officeart/2005/8/layout/matrix1"/>
    <dgm:cxn modelId="{F50AA3C6-5889-4378-97E1-421924FD4F61}" type="presOf" srcId="{303C7578-81F2-4F0D-A8E6-226C72AF086A}" destId="{043D5A20-9F91-454D-9AC3-E4E8927C9B7E}" srcOrd="1" destOrd="0" presId="urn:microsoft.com/office/officeart/2005/8/layout/matrix1"/>
    <dgm:cxn modelId="{1BC4FBCA-C043-4192-9500-07791C74D628}" type="presOf" srcId="{F8C78821-C1BC-4B4D-95E9-C877364438CD}" destId="{47C32067-065B-4834-AD16-63D975BABAD4}" srcOrd="1" destOrd="0" presId="urn:microsoft.com/office/officeart/2005/8/layout/matrix1"/>
    <dgm:cxn modelId="{AED08BD8-1FA1-4866-BD1B-AD68485EB27F}" srcId="{D5288847-BEA8-4165-BF5D-CCCA5114B810}" destId="{303C7578-81F2-4F0D-A8E6-226C72AF086A}" srcOrd="3" destOrd="0" parTransId="{A0649C1A-15D8-4D81-8565-19AEB464BFB8}" sibTransId="{3577B5C4-E848-4441-8E5E-0EABEDDC9012}"/>
    <dgm:cxn modelId="{51D16EEB-E321-4753-BF4B-CBDFAEBC9B02}" srcId="{D5288847-BEA8-4165-BF5D-CCCA5114B810}" destId="{F8C78821-C1BC-4B4D-95E9-C877364438CD}" srcOrd="0" destOrd="0" parTransId="{860A0CE2-0220-4555-8D9C-521C6E639BDA}" sibTransId="{536E9022-8F12-4AD8-A768-66940A90CF1A}"/>
    <dgm:cxn modelId="{0E3F18F0-28C1-44E3-BF56-6799D1FD8E8B}" type="presOf" srcId="{92D66BD6-7D81-4D4A-B51F-623EF4A82503}" destId="{C54BD4DE-E81D-4245-8ABF-379FDBEDAF6F}" srcOrd="1" destOrd="0" presId="urn:microsoft.com/office/officeart/2005/8/layout/matrix1"/>
    <dgm:cxn modelId="{BDC8CCF1-08C4-453B-9756-09473BD307B6}" srcId="{DA284F28-84A0-40EA-99E5-D23989366893}" destId="{38947483-51BB-4F3A-823C-498F7FA6F1EB}" srcOrd="0" destOrd="0" parTransId="{DAD9D2C3-70C5-408E-8492-3067D5AABADF}" sibTransId="{D44F5566-9E18-49A1-A67D-ADFBB3CF18B8}"/>
    <dgm:cxn modelId="{1D0242F6-6412-487A-97FC-30904CC3FF1B}" type="presOf" srcId="{38163A55-BCC3-4621-A068-DD82F8F1B3A8}" destId="{62D87BDB-CD4A-4031-992B-357CB7AEA3E9}" srcOrd="0" destOrd="0" presId="urn:microsoft.com/office/officeart/2005/8/layout/matrix1"/>
    <dgm:cxn modelId="{44D99989-F0AE-4883-9A24-48FCBE7012F1}" type="presParOf" srcId="{64895F2A-A0FE-435C-BBF8-6ADB5D9F30FB}" destId="{8E1C56CB-B4C8-4C8D-B296-EABB0EFDD1FE}" srcOrd="0" destOrd="0" presId="urn:microsoft.com/office/officeart/2005/8/layout/matrix1"/>
    <dgm:cxn modelId="{96BE89F5-88F4-4039-8DA1-A930BCE39884}" type="presParOf" srcId="{8E1C56CB-B4C8-4C8D-B296-EABB0EFDD1FE}" destId="{AFE79CEB-675D-4CFB-8B0C-2B4CE344380A}" srcOrd="0" destOrd="0" presId="urn:microsoft.com/office/officeart/2005/8/layout/matrix1"/>
    <dgm:cxn modelId="{F39F026F-EB00-46E8-973D-1DB7CB7F6313}" type="presParOf" srcId="{8E1C56CB-B4C8-4C8D-B296-EABB0EFDD1FE}" destId="{47C32067-065B-4834-AD16-63D975BABAD4}" srcOrd="1" destOrd="0" presId="urn:microsoft.com/office/officeart/2005/8/layout/matrix1"/>
    <dgm:cxn modelId="{DB8CFB35-D400-4D06-AF44-A4C37AD7E4CE}" type="presParOf" srcId="{8E1C56CB-B4C8-4C8D-B296-EABB0EFDD1FE}" destId="{53782563-BB7A-481A-A8C3-5FFCB5801CAC}" srcOrd="2" destOrd="0" presId="urn:microsoft.com/office/officeart/2005/8/layout/matrix1"/>
    <dgm:cxn modelId="{D3CD1312-21EB-4CD9-8FA5-0E495838FDCC}" type="presParOf" srcId="{8E1C56CB-B4C8-4C8D-B296-EABB0EFDD1FE}" destId="{C54BD4DE-E81D-4245-8ABF-379FDBEDAF6F}" srcOrd="3" destOrd="0" presId="urn:microsoft.com/office/officeart/2005/8/layout/matrix1"/>
    <dgm:cxn modelId="{AA312EF1-FD9A-4A82-AEBF-7D3E7C36D3FA}" type="presParOf" srcId="{8E1C56CB-B4C8-4C8D-B296-EABB0EFDD1FE}" destId="{62D87BDB-CD4A-4031-992B-357CB7AEA3E9}" srcOrd="4" destOrd="0" presId="urn:microsoft.com/office/officeart/2005/8/layout/matrix1"/>
    <dgm:cxn modelId="{BA1F42CB-557C-40B1-96D1-8E3BAEE0E235}" type="presParOf" srcId="{8E1C56CB-B4C8-4C8D-B296-EABB0EFDD1FE}" destId="{D71A28BC-44A2-43AC-839E-833750B79845}" srcOrd="5" destOrd="0" presId="urn:microsoft.com/office/officeart/2005/8/layout/matrix1"/>
    <dgm:cxn modelId="{CFDB684F-6A34-44E7-BDAA-A02F0B19AE45}" type="presParOf" srcId="{8E1C56CB-B4C8-4C8D-B296-EABB0EFDD1FE}" destId="{BC60F612-11D6-4850-A055-ABFCCE09B2E2}" srcOrd="6" destOrd="0" presId="urn:microsoft.com/office/officeart/2005/8/layout/matrix1"/>
    <dgm:cxn modelId="{B0BD415A-9FF6-4EBE-B5C0-9604393CB78D}" type="presParOf" srcId="{8E1C56CB-B4C8-4C8D-B296-EABB0EFDD1FE}" destId="{043D5A20-9F91-454D-9AC3-E4E8927C9B7E}" srcOrd="7" destOrd="0" presId="urn:microsoft.com/office/officeart/2005/8/layout/matrix1"/>
    <dgm:cxn modelId="{CEC2C6AD-F957-43F8-8217-6DC95ECB11B9}" type="presParOf" srcId="{64895F2A-A0FE-435C-BBF8-6ADB5D9F30FB}" destId="{E431E0E4-61E8-4046-9A30-F0A63A281891}"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CFB6404-4A1D-46C6-BEBF-4D4EBE7B6CAE}"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3D2A9871-71B6-4719-B234-8EF0D01324BC}">
      <dgm:prSet phldrT="[Text]" custT="1"/>
      <dgm:spPr/>
      <dgm:t>
        <a:bodyPr/>
        <a:lstStyle/>
        <a:p>
          <a:pPr algn="ctr"/>
          <a:r>
            <a:rPr lang="en-US" sz="2800" b="1" dirty="0"/>
            <a:t>1. Mission</a:t>
          </a:r>
        </a:p>
      </dgm:t>
    </dgm:pt>
    <dgm:pt modelId="{AFF88BB5-E253-4B75-9426-FEA85C0A3E18}" type="parTrans" cxnId="{4F22B59E-C718-4943-8CA7-04DCFD90B270}">
      <dgm:prSet/>
      <dgm:spPr/>
      <dgm:t>
        <a:bodyPr/>
        <a:lstStyle/>
        <a:p>
          <a:pPr algn="ctr"/>
          <a:endParaRPr lang="en-US" sz="2800" b="1"/>
        </a:p>
      </dgm:t>
    </dgm:pt>
    <dgm:pt modelId="{75BDAF95-3CF3-4714-BF11-7F6CB14F8745}" type="sibTrans" cxnId="{4F22B59E-C718-4943-8CA7-04DCFD90B270}">
      <dgm:prSet/>
      <dgm:spPr/>
      <dgm:t>
        <a:bodyPr/>
        <a:lstStyle/>
        <a:p>
          <a:pPr algn="ctr"/>
          <a:endParaRPr lang="en-US" sz="2800" b="1"/>
        </a:p>
      </dgm:t>
    </dgm:pt>
    <dgm:pt modelId="{2CD2D122-BA54-40EE-86F4-EF27555A8E44}">
      <dgm:prSet phldrT="[Text]" custT="1"/>
      <dgm:spPr/>
      <dgm:t>
        <a:bodyPr/>
        <a:lstStyle/>
        <a:p>
          <a:pPr algn="ctr"/>
          <a:r>
            <a:rPr lang="en-US" sz="2800" b="1" dirty="0"/>
            <a:t>Reason for existence</a:t>
          </a:r>
        </a:p>
      </dgm:t>
    </dgm:pt>
    <dgm:pt modelId="{A617D650-9ADC-4D15-B650-398BC50A2BB7}" type="parTrans" cxnId="{6290E8F1-8B4E-425A-8658-0558AEA25C8D}">
      <dgm:prSet/>
      <dgm:spPr/>
      <dgm:t>
        <a:bodyPr/>
        <a:lstStyle/>
        <a:p>
          <a:pPr algn="ctr"/>
          <a:endParaRPr lang="en-US" sz="2800" b="1"/>
        </a:p>
      </dgm:t>
    </dgm:pt>
    <dgm:pt modelId="{BD47A9ED-C72C-4E27-8B76-A8BCEDEA023F}" type="sibTrans" cxnId="{6290E8F1-8B4E-425A-8658-0558AEA25C8D}">
      <dgm:prSet/>
      <dgm:spPr/>
      <dgm:t>
        <a:bodyPr/>
        <a:lstStyle/>
        <a:p>
          <a:pPr algn="ctr"/>
          <a:endParaRPr lang="en-US" sz="2800" b="1"/>
        </a:p>
      </dgm:t>
    </dgm:pt>
    <dgm:pt modelId="{4C7BA0FD-7377-4B9F-BA4D-B5907F5D7739}">
      <dgm:prSet phldrT="[Text]" custT="1"/>
      <dgm:spPr/>
      <dgm:t>
        <a:bodyPr/>
        <a:lstStyle/>
        <a:p>
          <a:pPr algn="ctr"/>
          <a:r>
            <a:rPr lang="en-US" sz="2800" b="1" dirty="0"/>
            <a:t>2. Objectives</a:t>
          </a:r>
        </a:p>
      </dgm:t>
    </dgm:pt>
    <dgm:pt modelId="{6B911A57-DCEF-4023-8A8F-2334D9389EE1}" type="parTrans" cxnId="{85891135-0FDF-463F-BB3E-BBC79E2259E2}">
      <dgm:prSet/>
      <dgm:spPr/>
      <dgm:t>
        <a:bodyPr/>
        <a:lstStyle/>
        <a:p>
          <a:pPr algn="ctr"/>
          <a:endParaRPr lang="en-US" sz="2800" b="1"/>
        </a:p>
      </dgm:t>
    </dgm:pt>
    <dgm:pt modelId="{3009EFB7-8E94-43CE-9ADC-2C0027A2F770}" type="sibTrans" cxnId="{85891135-0FDF-463F-BB3E-BBC79E2259E2}">
      <dgm:prSet/>
      <dgm:spPr/>
      <dgm:t>
        <a:bodyPr/>
        <a:lstStyle/>
        <a:p>
          <a:pPr algn="ctr"/>
          <a:endParaRPr lang="en-US" sz="2800" b="1"/>
        </a:p>
      </dgm:t>
    </dgm:pt>
    <dgm:pt modelId="{5959323F-98C0-498A-8894-F936DAED02FC}">
      <dgm:prSet phldrT="[Text]" custT="1"/>
      <dgm:spPr/>
      <dgm:t>
        <a:bodyPr/>
        <a:lstStyle/>
        <a:p>
          <a:pPr algn="ctr"/>
          <a:r>
            <a:rPr lang="en-US" sz="2800" b="1" dirty="0"/>
            <a:t>What results to accomplish by when</a:t>
          </a:r>
        </a:p>
      </dgm:t>
    </dgm:pt>
    <dgm:pt modelId="{CEA43CE0-B56B-4770-8427-6E2C40005123}" type="parTrans" cxnId="{FE2B9D34-E689-4737-8CEE-6607B6C91EEF}">
      <dgm:prSet/>
      <dgm:spPr/>
      <dgm:t>
        <a:bodyPr/>
        <a:lstStyle/>
        <a:p>
          <a:pPr algn="ctr"/>
          <a:endParaRPr lang="en-US" sz="2800" b="1"/>
        </a:p>
      </dgm:t>
    </dgm:pt>
    <dgm:pt modelId="{156F582F-071A-4C1A-B29D-2A7682113E11}" type="sibTrans" cxnId="{FE2B9D34-E689-4737-8CEE-6607B6C91EEF}">
      <dgm:prSet/>
      <dgm:spPr/>
      <dgm:t>
        <a:bodyPr/>
        <a:lstStyle/>
        <a:p>
          <a:pPr algn="ctr"/>
          <a:endParaRPr lang="en-US" sz="2800" b="1"/>
        </a:p>
      </dgm:t>
    </dgm:pt>
    <dgm:pt modelId="{62831037-F653-490F-A159-FA57EF9C93DD}">
      <dgm:prSet phldrT="[Text]" custT="1"/>
      <dgm:spPr/>
      <dgm:t>
        <a:bodyPr/>
        <a:lstStyle/>
        <a:p>
          <a:pPr algn="ctr"/>
          <a:r>
            <a:rPr lang="en-US" sz="2800" b="1" dirty="0"/>
            <a:t>3. Strategies</a:t>
          </a:r>
        </a:p>
      </dgm:t>
    </dgm:pt>
    <dgm:pt modelId="{AE304142-7045-43DF-B4AB-DB1C821E53F1}" type="parTrans" cxnId="{84A8BBD7-D5D2-4FC1-B109-F5077A3A6BB7}">
      <dgm:prSet/>
      <dgm:spPr/>
      <dgm:t>
        <a:bodyPr/>
        <a:lstStyle/>
        <a:p>
          <a:pPr algn="ctr"/>
          <a:endParaRPr lang="en-US" sz="2800" b="1"/>
        </a:p>
      </dgm:t>
    </dgm:pt>
    <dgm:pt modelId="{9D9E5810-FC9F-4349-83D5-532FDC6F5B33}" type="sibTrans" cxnId="{84A8BBD7-D5D2-4FC1-B109-F5077A3A6BB7}">
      <dgm:prSet/>
      <dgm:spPr/>
      <dgm:t>
        <a:bodyPr/>
        <a:lstStyle/>
        <a:p>
          <a:pPr algn="ctr"/>
          <a:endParaRPr lang="en-US" sz="2800" b="1"/>
        </a:p>
      </dgm:t>
    </dgm:pt>
    <dgm:pt modelId="{B64224FB-793A-43AF-A4CB-F2E4082025D6}">
      <dgm:prSet phldrT="[Text]" custT="1"/>
      <dgm:spPr/>
      <dgm:t>
        <a:bodyPr/>
        <a:lstStyle/>
        <a:p>
          <a:pPr algn="ctr"/>
          <a:r>
            <a:rPr lang="en-US" sz="2800" b="1" dirty="0"/>
            <a:t>Plan to achieve mission and objectives</a:t>
          </a:r>
        </a:p>
      </dgm:t>
    </dgm:pt>
    <dgm:pt modelId="{1C9D9707-5820-4F28-993A-3A6E2753232A}" type="parTrans" cxnId="{0EAD811B-2C7F-41A6-9E4C-158B1EB166D9}">
      <dgm:prSet/>
      <dgm:spPr/>
      <dgm:t>
        <a:bodyPr/>
        <a:lstStyle/>
        <a:p>
          <a:pPr algn="ctr"/>
          <a:endParaRPr lang="en-US" sz="2800" b="1"/>
        </a:p>
      </dgm:t>
    </dgm:pt>
    <dgm:pt modelId="{126D07BE-F430-44D1-9351-87AA69177C95}" type="sibTrans" cxnId="{0EAD811B-2C7F-41A6-9E4C-158B1EB166D9}">
      <dgm:prSet/>
      <dgm:spPr/>
      <dgm:t>
        <a:bodyPr/>
        <a:lstStyle/>
        <a:p>
          <a:pPr algn="ctr"/>
          <a:endParaRPr lang="en-US" sz="2800" b="1"/>
        </a:p>
      </dgm:t>
    </dgm:pt>
    <dgm:pt modelId="{27A9BB05-BF5C-4F7C-A29C-FF6D72C0F034}">
      <dgm:prSet phldrT="[Text]" custT="1"/>
      <dgm:spPr/>
      <dgm:t>
        <a:bodyPr/>
        <a:lstStyle/>
        <a:p>
          <a:pPr algn="ctr"/>
          <a:r>
            <a:rPr lang="en-US" sz="2800" b="1" dirty="0"/>
            <a:t>4. Policies</a:t>
          </a:r>
        </a:p>
      </dgm:t>
    </dgm:pt>
    <dgm:pt modelId="{17B27D1A-A8FF-47DB-8D3E-B90446F084C9}" type="parTrans" cxnId="{78B6DC4B-A030-42AF-BB82-9D78D2BA2E1D}">
      <dgm:prSet/>
      <dgm:spPr/>
      <dgm:t>
        <a:bodyPr/>
        <a:lstStyle/>
        <a:p>
          <a:pPr algn="ctr"/>
          <a:endParaRPr lang="en-US" sz="2800" b="1"/>
        </a:p>
      </dgm:t>
    </dgm:pt>
    <dgm:pt modelId="{4232E74E-76FE-407E-A27A-6F048882D2DF}" type="sibTrans" cxnId="{78B6DC4B-A030-42AF-BB82-9D78D2BA2E1D}">
      <dgm:prSet/>
      <dgm:spPr/>
      <dgm:t>
        <a:bodyPr/>
        <a:lstStyle/>
        <a:p>
          <a:pPr algn="ctr"/>
          <a:endParaRPr lang="en-US" sz="2800" b="1"/>
        </a:p>
      </dgm:t>
    </dgm:pt>
    <dgm:pt modelId="{77DF940A-5765-4037-9860-2A1BC744C240}">
      <dgm:prSet phldrT="[Text]" custT="1"/>
      <dgm:spPr/>
      <dgm:t>
        <a:bodyPr/>
        <a:lstStyle/>
        <a:p>
          <a:pPr algn="ctr"/>
          <a:r>
            <a:rPr lang="en-US" sz="2800" b="1" dirty="0"/>
            <a:t>Sequence of steps to do the job</a:t>
          </a:r>
        </a:p>
      </dgm:t>
    </dgm:pt>
    <dgm:pt modelId="{109201C2-A6FC-4081-B52C-CFF30BA35C7C}" type="parTrans" cxnId="{7365CBCF-52C7-4DE0-B9BF-65BA115DFCAA}">
      <dgm:prSet/>
      <dgm:spPr/>
      <dgm:t>
        <a:bodyPr/>
        <a:lstStyle/>
        <a:p>
          <a:pPr algn="ctr"/>
          <a:endParaRPr lang="en-US" sz="2800" b="1"/>
        </a:p>
      </dgm:t>
    </dgm:pt>
    <dgm:pt modelId="{9D6281B2-A47A-414C-964B-F8D24CE9C5DE}" type="sibTrans" cxnId="{7365CBCF-52C7-4DE0-B9BF-65BA115DFCAA}">
      <dgm:prSet/>
      <dgm:spPr/>
      <dgm:t>
        <a:bodyPr/>
        <a:lstStyle/>
        <a:p>
          <a:pPr algn="ctr"/>
          <a:endParaRPr lang="en-US" sz="2800" b="1"/>
        </a:p>
      </dgm:t>
    </dgm:pt>
    <dgm:pt modelId="{3C8488CB-AE70-4EFD-83E4-C0517B263377}" type="pres">
      <dgm:prSet presAssocID="{2CFB6404-4A1D-46C6-BEBF-4D4EBE7B6CAE}" presName="linear" presStyleCnt="0">
        <dgm:presLayoutVars>
          <dgm:animLvl val="lvl"/>
          <dgm:resizeHandles val="exact"/>
        </dgm:presLayoutVars>
      </dgm:prSet>
      <dgm:spPr/>
    </dgm:pt>
    <dgm:pt modelId="{2957024C-C958-4A7C-8F0F-B69CE24B48D8}" type="pres">
      <dgm:prSet presAssocID="{3D2A9871-71B6-4719-B234-8EF0D01324BC}" presName="parentText" presStyleLbl="node1" presStyleIdx="0" presStyleCnt="4">
        <dgm:presLayoutVars>
          <dgm:chMax val="0"/>
          <dgm:bulletEnabled val="1"/>
        </dgm:presLayoutVars>
      </dgm:prSet>
      <dgm:spPr/>
    </dgm:pt>
    <dgm:pt modelId="{61C585AA-C94A-413F-B605-697661B2E3ED}" type="pres">
      <dgm:prSet presAssocID="{3D2A9871-71B6-4719-B234-8EF0D01324BC}" presName="childText" presStyleLbl="revTx" presStyleIdx="0" presStyleCnt="4">
        <dgm:presLayoutVars>
          <dgm:bulletEnabled val="1"/>
        </dgm:presLayoutVars>
      </dgm:prSet>
      <dgm:spPr/>
    </dgm:pt>
    <dgm:pt modelId="{A75684F5-3C25-41C4-8486-C1B25E7B114B}" type="pres">
      <dgm:prSet presAssocID="{4C7BA0FD-7377-4B9F-BA4D-B5907F5D7739}" presName="parentText" presStyleLbl="node1" presStyleIdx="1" presStyleCnt="4">
        <dgm:presLayoutVars>
          <dgm:chMax val="0"/>
          <dgm:bulletEnabled val="1"/>
        </dgm:presLayoutVars>
      </dgm:prSet>
      <dgm:spPr/>
    </dgm:pt>
    <dgm:pt modelId="{2E85B441-89E6-4686-A5FB-54AF7A32B30D}" type="pres">
      <dgm:prSet presAssocID="{4C7BA0FD-7377-4B9F-BA4D-B5907F5D7739}" presName="childText" presStyleLbl="revTx" presStyleIdx="1" presStyleCnt="4">
        <dgm:presLayoutVars>
          <dgm:bulletEnabled val="1"/>
        </dgm:presLayoutVars>
      </dgm:prSet>
      <dgm:spPr/>
    </dgm:pt>
    <dgm:pt modelId="{EAA0106B-C391-4111-8C1D-AD4E9E476952}" type="pres">
      <dgm:prSet presAssocID="{62831037-F653-490F-A159-FA57EF9C93DD}" presName="parentText" presStyleLbl="node1" presStyleIdx="2" presStyleCnt="4">
        <dgm:presLayoutVars>
          <dgm:chMax val="0"/>
          <dgm:bulletEnabled val="1"/>
        </dgm:presLayoutVars>
      </dgm:prSet>
      <dgm:spPr/>
    </dgm:pt>
    <dgm:pt modelId="{4A40D7AE-FA36-43DD-9943-898293E3E803}" type="pres">
      <dgm:prSet presAssocID="{62831037-F653-490F-A159-FA57EF9C93DD}" presName="childText" presStyleLbl="revTx" presStyleIdx="2" presStyleCnt="4">
        <dgm:presLayoutVars>
          <dgm:bulletEnabled val="1"/>
        </dgm:presLayoutVars>
      </dgm:prSet>
      <dgm:spPr/>
    </dgm:pt>
    <dgm:pt modelId="{75FAF8EA-02FC-43CB-9562-B767A310E13A}" type="pres">
      <dgm:prSet presAssocID="{27A9BB05-BF5C-4F7C-A29C-FF6D72C0F034}" presName="parentText" presStyleLbl="node1" presStyleIdx="3" presStyleCnt="4">
        <dgm:presLayoutVars>
          <dgm:chMax val="0"/>
          <dgm:bulletEnabled val="1"/>
        </dgm:presLayoutVars>
      </dgm:prSet>
      <dgm:spPr/>
    </dgm:pt>
    <dgm:pt modelId="{743EAC4B-DD82-4C3C-A56D-1FFEFBBB9468}" type="pres">
      <dgm:prSet presAssocID="{27A9BB05-BF5C-4F7C-A29C-FF6D72C0F034}" presName="childText" presStyleLbl="revTx" presStyleIdx="3" presStyleCnt="4">
        <dgm:presLayoutVars>
          <dgm:bulletEnabled val="1"/>
        </dgm:presLayoutVars>
      </dgm:prSet>
      <dgm:spPr/>
    </dgm:pt>
  </dgm:ptLst>
  <dgm:cxnLst>
    <dgm:cxn modelId="{177A4318-F574-49D9-81C1-83CD6DD2B9E4}" type="presOf" srcId="{B64224FB-793A-43AF-A4CB-F2E4082025D6}" destId="{4A40D7AE-FA36-43DD-9943-898293E3E803}" srcOrd="0" destOrd="0" presId="urn:microsoft.com/office/officeart/2005/8/layout/vList2"/>
    <dgm:cxn modelId="{0EAD811B-2C7F-41A6-9E4C-158B1EB166D9}" srcId="{62831037-F653-490F-A159-FA57EF9C93DD}" destId="{B64224FB-793A-43AF-A4CB-F2E4082025D6}" srcOrd="0" destOrd="0" parTransId="{1C9D9707-5820-4F28-993A-3A6E2753232A}" sibTransId="{126D07BE-F430-44D1-9351-87AA69177C95}"/>
    <dgm:cxn modelId="{725DF31E-AA25-4F41-A801-0A7F5E255940}" type="presOf" srcId="{5959323F-98C0-498A-8894-F936DAED02FC}" destId="{2E85B441-89E6-4686-A5FB-54AF7A32B30D}" srcOrd="0" destOrd="0" presId="urn:microsoft.com/office/officeart/2005/8/layout/vList2"/>
    <dgm:cxn modelId="{FE2B9D34-E689-4737-8CEE-6607B6C91EEF}" srcId="{4C7BA0FD-7377-4B9F-BA4D-B5907F5D7739}" destId="{5959323F-98C0-498A-8894-F936DAED02FC}" srcOrd="0" destOrd="0" parTransId="{CEA43CE0-B56B-4770-8427-6E2C40005123}" sibTransId="{156F582F-071A-4C1A-B29D-2A7682113E11}"/>
    <dgm:cxn modelId="{5304EA34-8FF2-481F-9B2C-D1DCAE0C3776}" type="presOf" srcId="{27A9BB05-BF5C-4F7C-A29C-FF6D72C0F034}" destId="{75FAF8EA-02FC-43CB-9562-B767A310E13A}" srcOrd="0" destOrd="0" presId="urn:microsoft.com/office/officeart/2005/8/layout/vList2"/>
    <dgm:cxn modelId="{85891135-0FDF-463F-BB3E-BBC79E2259E2}" srcId="{2CFB6404-4A1D-46C6-BEBF-4D4EBE7B6CAE}" destId="{4C7BA0FD-7377-4B9F-BA4D-B5907F5D7739}" srcOrd="1" destOrd="0" parTransId="{6B911A57-DCEF-4023-8A8F-2334D9389EE1}" sibTransId="{3009EFB7-8E94-43CE-9ADC-2C0027A2F770}"/>
    <dgm:cxn modelId="{83F4363C-5E57-44FD-A89E-705225F8E70A}" type="presOf" srcId="{77DF940A-5765-4037-9860-2A1BC744C240}" destId="{743EAC4B-DD82-4C3C-A56D-1FFEFBBB9468}" srcOrd="0" destOrd="0" presId="urn:microsoft.com/office/officeart/2005/8/layout/vList2"/>
    <dgm:cxn modelId="{78B6DC4B-A030-42AF-BB82-9D78D2BA2E1D}" srcId="{2CFB6404-4A1D-46C6-BEBF-4D4EBE7B6CAE}" destId="{27A9BB05-BF5C-4F7C-A29C-FF6D72C0F034}" srcOrd="3" destOrd="0" parTransId="{17B27D1A-A8FF-47DB-8D3E-B90446F084C9}" sibTransId="{4232E74E-76FE-407E-A27A-6F048882D2DF}"/>
    <dgm:cxn modelId="{E95DE054-B7ED-4D9A-AC8A-8261C16CC74C}" type="presOf" srcId="{62831037-F653-490F-A159-FA57EF9C93DD}" destId="{EAA0106B-C391-4111-8C1D-AD4E9E476952}" srcOrd="0" destOrd="0" presId="urn:microsoft.com/office/officeart/2005/8/layout/vList2"/>
    <dgm:cxn modelId="{4F22B59E-C718-4943-8CA7-04DCFD90B270}" srcId="{2CFB6404-4A1D-46C6-BEBF-4D4EBE7B6CAE}" destId="{3D2A9871-71B6-4719-B234-8EF0D01324BC}" srcOrd="0" destOrd="0" parTransId="{AFF88BB5-E253-4B75-9426-FEA85C0A3E18}" sibTransId="{75BDAF95-3CF3-4714-BF11-7F6CB14F8745}"/>
    <dgm:cxn modelId="{D0D352A3-FCB7-48A9-AFCE-EB6131A6B3CE}" type="presOf" srcId="{2CFB6404-4A1D-46C6-BEBF-4D4EBE7B6CAE}" destId="{3C8488CB-AE70-4EFD-83E4-C0517B263377}" srcOrd="0" destOrd="0" presId="urn:microsoft.com/office/officeart/2005/8/layout/vList2"/>
    <dgm:cxn modelId="{35A6AFB2-6541-4C5A-B3B0-361A5C0C26D4}" type="presOf" srcId="{2CD2D122-BA54-40EE-86F4-EF27555A8E44}" destId="{61C585AA-C94A-413F-B605-697661B2E3ED}" srcOrd="0" destOrd="0" presId="urn:microsoft.com/office/officeart/2005/8/layout/vList2"/>
    <dgm:cxn modelId="{7365CBCF-52C7-4DE0-B9BF-65BA115DFCAA}" srcId="{27A9BB05-BF5C-4F7C-A29C-FF6D72C0F034}" destId="{77DF940A-5765-4037-9860-2A1BC744C240}" srcOrd="0" destOrd="0" parTransId="{109201C2-A6FC-4081-B52C-CFF30BA35C7C}" sibTransId="{9D6281B2-A47A-414C-964B-F8D24CE9C5DE}"/>
    <dgm:cxn modelId="{84A8BBD7-D5D2-4FC1-B109-F5077A3A6BB7}" srcId="{2CFB6404-4A1D-46C6-BEBF-4D4EBE7B6CAE}" destId="{62831037-F653-490F-A159-FA57EF9C93DD}" srcOrd="2" destOrd="0" parTransId="{AE304142-7045-43DF-B4AB-DB1C821E53F1}" sibTransId="{9D9E5810-FC9F-4349-83D5-532FDC6F5B33}"/>
    <dgm:cxn modelId="{E4C850E0-918C-42D8-A136-2D0EBFFC3575}" type="presOf" srcId="{3D2A9871-71B6-4719-B234-8EF0D01324BC}" destId="{2957024C-C958-4A7C-8F0F-B69CE24B48D8}" srcOrd="0" destOrd="0" presId="urn:microsoft.com/office/officeart/2005/8/layout/vList2"/>
    <dgm:cxn modelId="{671077E2-6D02-40A9-BFE3-16852C9EA12D}" type="presOf" srcId="{4C7BA0FD-7377-4B9F-BA4D-B5907F5D7739}" destId="{A75684F5-3C25-41C4-8486-C1B25E7B114B}" srcOrd="0" destOrd="0" presId="urn:microsoft.com/office/officeart/2005/8/layout/vList2"/>
    <dgm:cxn modelId="{6290E8F1-8B4E-425A-8658-0558AEA25C8D}" srcId="{3D2A9871-71B6-4719-B234-8EF0D01324BC}" destId="{2CD2D122-BA54-40EE-86F4-EF27555A8E44}" srcOrd="0" destOrd="0" parTransId="{A617D650-9ADC-4D15-B650-398BC50A2BB7}" sibTransId="{BD47A9ED-C72C-4E27-8B76-A8BCEDEA023F}"/>
    <dgm:cxn modelId="{A0E1E645-7D19-4EA8-AB24-F7796BBCBE87}" type="presParOf" srcId="{3C8488CB-AE70-4EFD-83E4-C0517B263377}" destId="{2957024C-C958-4A7C-8F0F-B69CE24B48D8}" srcOrd="0" destOrd="0" presId="urn:microsoft.com/office/officeart/2005/8/layout/vList2"/>
    <dgm:cxn modelId="{751C45C5-6AE2-471F-91C1-0EA39D8C09F8}" type="presParOf" srcId="{3C8488CB-AE70-4EFD-83E4-C0517B263377}" destId="{61C585AA-C94A-413F-B605-697661B2E3ED}" srcOrd="1" destOrd="0" presId="urn:microsoft.com/office/officeart/2005/8/layout/vList2"/>
    <dgm:cxn modelId="{EB25801C-5DB0-4346-9984-DADAACAEFD65}" type="presParOf" srcId="{3C8488CB-AE70-4EFD-83E4-C0517B263377}" destId="{A75684F5-3C25-41C4-8486-C1B25E7B114B}" srcOrd="2" destOrd="0" presId="urn:microsoft.com/office/officeart/2005/8/layout/vList2"/>
    <dgm:cxn modelId="{84BA6C93-9928-4642-8045-3D8AF9CB5C75}" type="presParOf" srcId="{3C8488CB-AE70-4EFD-83E4-C0517B263377}" destId="{2E85B441-89E6-4686-A5FB-54AF7A32B30D}" srcOrd="3" destOrd="0" presId="urn:microsoft.com/office/officeart/2005/8/layout/vList2"/>
    <dgm:cxn modelId="{FE124260-D83C-40BE-B6E7-D41D54C4E628}" type="presParOf" srcId="{3C8488CB-AE70-4EFD-83E4-C0517B263377}" destId="{EAA0106B-C391-4111-8C1D-AD4E9E476952}" srcOrd="4" destOrd="0" presId="urn:microsoft.com/office/officeart/2005/8/layout/vList2"/>
    <dgm:cxn modelId="{FC6385A3-C84B-4CED-8F89-D285C26ECFA4}" type="presParOf" srcId="{3C8488CB-AE70-4EFD-83E4-C0517B263377}" destId="{4A40D7AE-FA36-43DD-9943-898293E3E803}" srcOrd="5" destOrd="0" presId="urn:microsoft.com/office/officeart/2005/8/layout/vList2"/>
    <dgm:cxn modelId="{5C8196CB-97F9-4279-A575-A497F49A55D5}" type="presParOf" srcId="{3C8488CB-AE70-4EFD-83E4-C0517B263377}" destId="{75FAF8EA-02FC-43CB-9562-B767A310E13A}" srcOrd="6" destOrd="0" presId="urn:microsoft.com/office/officeart/2005/8/layout/vList2"/>
    <dgm:cxn modelId="{8D81EBEA-5529-459E-82D3-0A6C10436465}" type="presParOf" srcId="{3C8488CB-AE70-4EFD-83E4-C0517B263377}" destId="{743EAC4B-DD82-4C3C-A56D-1FFEFBBB9468}"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51D7D1B-6F07-46A9-8074-F11358ACAA4E}" type="doc">
      <dgm:prSet loTypeId="urn:microsoft.com/office/officeart/2005/8/layout/vList3#3" loCatId="list" qsTypeId="urn:microsoft.com/office/officeart/2005/8/quickstyle/simple1" qsCatId="simple" csTypeId="urn:microsoft.com/office/officeart/2005/8/colors/accent1_2" csCatId="accent1" phldr="1"/>
      <dgm:spPr/>
    </dgm:pt>
    <dgm:pt modelId="{0AEB35E3-E31A-4003-A656-0E570A2AC43D}">
      <dgm:prSet phldrT="[Text]">
        <dgm:style>
          <a:lnRef idx="1">
            <a:schemeClr val="accent4"/>
          </a:lnRef>
          <a:fillRef idx="2">
            <a:schemeClr val="accent4"/>
          </a:fillRef>
          <a:effectRef idx="1">
            <a:schemeClr val="accent4"/>
          </a:effectRef>
          <a:fontRef idx="minor">
            <a:schemeClr val="dk1"/>
          </a:fontRef>
        </dgm:style>
      </dgm:prSet>
      <dgm:spPr/>
      <dgm:t>
        <a:bodyPr/>
        <a:lstStyle/>
        <a:p>
          <a:r>
            <a:rPr lang="en-US" dirty="0"/>
            <a:t>Programs</a:t>
          </a:r>
        </a:p>
      </dgm:t>
    </dgm:pt>
    <dgm:pt modelId="{396A1544-A9BC-4810-B47F-94F17DD1342A}" type="parTrans" cxnId="{09331030-C1B8-4F1E-BD82-CDED82A845DE}">
      <dgm:prSet/>
      <dgm:spPr/>
      <dgm:t>
        <a:bodyPr/>
        <a:lstStyle/>
        <a:p>
          <a:endParaRPr lang="en-US"/>
        </a:p>
      </dgm:t>
    </dgm:pt>
    <dgm:pt modelId="{E81FFC40-B19B-424C-861D-3E199A87F308}" type="sibTrans" cxnId="{09331030-C1B8-4F1E-BD82-CDED82A845DE}">
      <dgm:prSet/>
      <dgm:spPr/>
      <dgm:t>
        <a:bodyPr/>
        <a:lstStyle/>
        <a:p>
          <a:endParaRPr lang="en-US"/>
        </a:p>
      </dgm:t>
    </dgm:pt>
    <dgm:pt modelId="{EA69567F-67BF-457E-9A1B-6E2D914DC412}">
      <dgm:prSet phldrT="[Text]">
        <dgm:style>
          <a:lnRef idx="1">
            <a:schemeClr val="accent3"/>
          </a:lnRef>
          <a:fillRef idx="3">
            <a:schemeClr val="accent3"/>
          </a:fillRef>
          <a:effectRef idx="2">
            <a:schemeClr val="accent3"/>
          </a:effectRef>
          <a:fontRef idx="minor">
            <a:schemeClr val="lt1"/>
          </a:fontRef>
        </dgm:style>
      </dgm:prSet>
      <dgm:spPr/>
      <dgm:t>
        <a:bodyPr/>
        <a:lstStyle/>
        <a:p>
          <a:r>
            <a:rPr lang="en-US" dirty="0"/>
            <a:t>Budgets</a:t>
          </a:r>
        </a:p>
      </dgm:t>
    </dgm:pt>
    <dgm:pt modelId="{2A79DC9D-B597-4B69-9CC2-1782C6F9E930}" type="parTrans" cxnId="{18C46E25-E5DA-40E6-A07B-370F5E83A4E9}">
      <dgm:prSet/>
      <dgm:spPr/>
      <dgm:t>
        <a:bodyPr/>
        <a:lstStyle/>
        <a:p>
          <a:endParaRPr lang="en-US"/>
        </a:p>
      </dgm:t>
    </dgm:pt>
    <dgm:pt modelId="{2DDC608E-D277-43B3-ACB3-1703BAD11FC7}" type="sibTrans" cxnId="{18C46E25-E5DA-40E6-A07B-370F5E83A4E9}">
      <dgm:prSet/>
      <dgm:spPr/>
      <dgm:t>
        <a:bodyPr/>
        <a:lstStyle/>
        <a:p>
          <a:endParaRPr lang="en-US"/>
        </a:p>
      </dgm:t>
    </dgm:pt>
    <dgm:pt modelId="{39B6723A-BA5E-42D7-B13F-224FB2D4E60E}">
      <dgm:prSet phldrT="[Text]">
        <dgm:style>
          <a:lnRef idx="1">
            <a:schemeClr val="accent1"/>
          </a:lnRef>
          <a:fillRef idx="2">
            <a:schemeClr val="accent1"/>
          </a:fillRef>
          <a:effectRef idx="1">
            <a:schemeClr val="accent1"/>
          </a:effectRef>
          <a:fontRef idx="minor">
            <a:schemeClr val="dk1"/>
          </a:fontRef>
        </dgm:style>
      </dgm:prSet>
      <dgm:spPr/>
      <dgm:t>
        <a:bodyPr/>
        <a:lstStyle/>
        <a:p>
          <a:r>
            <a:rPr lang="en-US" dirty="0"/>
            <a:t>Procedures</a:t>
          </a:r>
        </a:p>
      </dgm:t>
    </dgm:pt>
    <dgm:pt modelId="{3BB9A0ED-8B1C-4588-A0BF-CE9A90662A55}" type="parTrans" cxnId="{01ED5832-3B5A-4B7E-8B3D-DB59930CC770}">
      <dgm:prSet/>
      <dgm:spPr/>
      <dgm:t>
        <a:bodyPr/>
        <a:lstStyle/>
        <a:p>
          <a:endParaRPr lang="en-US"/>
        </a:p>
      </dgm:t>
    </dgm:pt>
    <dgm:pt modelId="{3DB808BC-3E35-4D9C-B244-2C879A1ECE12}" type="sibTrans" cxnId="{01ED5832-3B5A-4B7E-8B3D-DB59930CC770}">
      <dgm:prSet/>
      <dgm:spPr/>
      <dgm:t>
        <a:bodyPr/>
        <a:lstStyle/>
        <a:p>
          <a:endParaRPr lang="en-US"/>
        </a:p>
      </dgm:t>
    </dgm:pt>
    <dgm:pt modelId="{D4D65240-9CAF-4179-BCFF-AB30AFEA3DFE}" type="pres">
      <dgm:prSet presAssocID="{951D7D1B-6F07-46A9-8074-F11358ACAA4E}" presName="linearFlow" presStyleCnt="0">
        <dgm:presLayoutVars>
          <dgm:dir/>
          <dgm:resizeHandles val="exact"/>
        </dgm:presLayoutVars>
      </dgm:prSet>
      <dgm:spPr/>
    </dgm:pt>
    <dgm:pt modelId="{1D5B8CB7-E437-448E-9ACA-CC450DFB3120}" type="pres">
      <dgm:prSet presAssocID="{0AEB35E3-E31A-4003-A656-0E570A2AC43D}" presName="composite" presStyleCnt="0"/>
      <dgm:spPr/>
    </dgm:pt>
    <dgm:pt modelId="{158959DC-7F72-41D4-B576-08AFDE26F61A}" type="pres">
      <dgm:prSet presAssocID="{0AEB35E3-E31A-4003-A656-0E570A2AC43D}" presName="imgShp" presStyleLbl="fgImgPlace1" presStyleIdx="0" presStyleCnt="3"/>
      <dgm:spPr/>
    </dgm:pt>
    <dgm:pt modelId="{4FFEF0F1-3315-432F-A780-2B296F8B265C}" type="pres">
      <dgm:prSet presAssocID="{0AEB35E3-E31A-4003-A656-0E570A2AC43D}" presName="txShp" presStyleLbl="node1" presStyleIdx="0" presStyleCnt="3">
        <dgm:presLayoutVars>
          <dgm:bulletEnabled val="1"/>
        </dgm:presLayoutVars>
      </dgm:prSet>
      <dgm:spPr/>
    </dgm:pt>
    <dgm:pt modelId="{5918F948-278F-4576-BFF1-8A2DABC4AB3D}" type="pres">
      <dgm:prSet presAssocID="{E81FFC40-B19B-424C-861D-3E199A87F308}" presName="spacing" presStyleCnt="0"/>
      <dgm:spPr/>
    </dgm:pt>
    <dgm:pt modelId="{DCA69536-87BC-483E-8649-F1FC8B480B57}" type="pres">
      <dgm:prSet presAssocID="{EA69567F-67BF-457E-9A1B-6E2D914DC412}" presName="composite" presStyleCnt="0"/>
      <dgm:spPr/>
    </dgm:pt>
    <dgm:pt modelId="{70C7EC22-E796-43FD-8BE5-B4800F019102}" type="pres">
      <dgm:prSet presAssocID="{EA69567F-67BF-457E-9A1B-6E2D914DC412}" presName="imgShp" presStyleLbl="fgImgPlace1" presStyleIdx="1" presStyleCnt="3"/>
      <dgm:spPr/>
    </dgm:pt>
    <dgm:pt modelId="{1A1B04BF-9C5D-41CA-B189-24CCFD47A5D6}" type="pres">
      <dgm:prSet presAssocID="{EA69567F-67BF-457E-9A1B-6E2D914DC412}" presName="txShp" presStyleLbl="node1" presStyleIdx="1" presStyleCnt="3">
        <dgm:presLayoutVars>
          <dgm:bulletEnabled val="1"/>
        </dgm:presLayoutVars>
      </dgm:prSet>
      <dgm:spPr/>
    </dgm:pt>
    <dgm:pt modelId="{45EBB701-93B2-48FC-B172-77B850BDE53C}" type="pres">
      <dgm:prSet presAssocID="{2DDC608E-D277-43B3-ACB3-1703BAD11FC7}" presName="spacing" presStyleCnt="0"/>
      <dgm:spPr/>
    </dgm:pt>
    <dgm:pt modelId="{952DBA3D-3699-4105-8C0A-786B5981A135}" type="pres">
      <dgm:prSet presAssocID="{39B6723A-BA5E-42D7-B13F-224FB2D4E60E}" presName="composite" presStyleCnt="0"/>
      <dgm:spPr/>
    </dgm:pt>
    <dgm:pt modelId="{80618A99-4FE8-43AD-B976-0F256BE28256}" type="pres">
      <dgm:prSet presAssocID="{39B6723A-BA5E-42D7-B13F-224FB2D4E60E}" presName="imgShp" presStyleLbl="fgImgPlace1" presStyleIdx="2" presStyleCnt="3"/>
      <dgm:spPr/>
    </dgm:pt>
    <dgm:pt modelId="{F4CD76BC-548A-4B85-B475-5D828E16E432}" type="pres">
      <dgm:prSet presAssocID="{39B6723A-BA5E-42D7-B13F-224FB2D4E60E}" presName="txShp" presStyleLbl="node1" presStyleIdx="2" presStyleCnt="3">
        <dgm:presLayoutVars>
          <dgm:bulletEnabled val="1"/>
        </dgm:presLayoutVars>
      </dgm:prSet>
      <dgm:spPr/>
    </dgm:pt>
  </dgm:ptLst>
  <dgm:cxnLst>
    <dgm:cxn modelId="{18C46E25-E5DA-40E6-A07B-370F5E83A4E9}" srcId="{951D7D1B-6F07-46A9-8074-F11358ACAA4E}" destId="{EA69567F-67BF-457E-9A1B-6E2D914DC412}" srcOrd="1" destOrd="0" parTransId="{2A79DC9D-B597-4B69-9CC2-1782C6F9E930}" sibTransId="{2DDC608E-D277-43B3-ACB3-1703BAD11FC7}"/>
    <dgm:cxn modelId="{09331030-C1B8-4F1E-BD82-CDED82A845DE}" srcId="{951D7D1B-6F07-46A9-8074-F11358ACAA4E}" destId="{0AEB35E3-E31A-4003-A656-0E570A2AC43D}" srcOrd="0" destOrd="0" parTransId="{396A1544-A9BC-4810-B47F-94F17DD1342A}" sibTransId="{E81FFC40-B19B-424C-861D-3E199A87F308}"/>
    <dgm:cxn modelId="{01ED5832-3B5A-4B7E-8B3D-DB59930CC770}" srcId="{951D7D1B-6F07-46A9-8074-F11358ACAA4E}" destId="{39B6723A-BA5E-42D7-B13F-224FB2D4E60E}" srcOrd="2" destOrd="0" parTransId="{3BB9A0ED-8B1C-4588-A0BF-CE9A90662A55}" sibTransId="{3DB808BC-3E35-4D9C-B244-2C879A1ECE12}"/>
    <dgm:cxn modelId="{2820CA61-F3F4-4DE9-838B-4AC7D1ECB765}" type="presOf" srcId="{EA69567F-67BF-457E-9A1B-6E2D914DC412}" destId="{1A1B04BF-9C5D-41CA-B189-24CCFD47A5D6}" srcOrd="0" destOrd="0" presId="urn:microsoft.com/office/officeart/2005/8/layout/vList3#3"/>
    <dgm:cxn modelId="{0FCF5379-CB59-4614-8B07-062D7F099FA0}" type="presOf" srcId="{39B6723A-BA5E-42D7-B13F-224FB2D4E60E}" destId="{F4CD76BC-548A-4B85-B475-5D828E16E432}" srcOrd="0" destOrd="0" presId="urn:microsoft.com/office/officeart/2005/8/layout/vList3#3"/>
    <dgm:cxn modelId="{B8DF91CB-4714-42FC-8D8A-33566FA56E04}" type="presOf" srcId="{951D7D1B-6F07-46A9-8074-F11358ACAA4E}" destId="{D4D65240-9CAF-4179-BCFF-AB30AFEA3DFE}" srcOrd="0" destOrd="0" presId="urn:microsoft.com/office/officeart/2005/8/layout/vList3#3"/>
    <dgm:cxn modelId="{9B32F1DF-47E5-4DD8-AC91-DB60029E2B45}" type="presOf" srcId="{0AEB35E3-E31A-4003-A656-0E570A2AC43D}" destId="{4FFEF0F1-3315-432F-A780-2B296F8B265C}" srcOrd="0" destOrd="0" presId="urn:microsoft.com/office/officeart/2005/8/layout/vList3#3"/>
    <dgm:cxn modelId="{352F304F-C81E-4421-B8A4-903BB377B80A}" type="presParOf" srcId="{D4D65240-9CAF-4179-BCFF-AB30AFEA3DFE}" destId="{1D5B8CB7-E437-448E-9ACA-CC450DFB3120}" srcOrd="0" destOrd="0" presId="urn:microsoft.com/office/officeart/2005/8/layout/vList3#3"/>
    <dgm:cxn modelId="{8E3AC73F-0324-413B-B59C-6C9ED17C0683}" type="presParOf" srcId="{1D5B8CB7-E437-448E-9ACA-CC450DFB3120}" destId="{158959DC-7F72-41D4-B576-08AFDE26F61A}" srcOrd="0" destOrd="0" presId="urn:microsoft.com/office/officeart/2005/8/layout/vList3#3"/>
    <dgm:cxn modelId="{1022DA51-FAF7-4975-9739-142042431CAE}" type="presParOf" srcId="{1D5B8CB7-E437-448E-9ACA-CC450DFB3120}" destId="{4FFEF0F1-3315-432F-A780-2B296F8B265C}" srcOrd="1" destOrd="0" presId="urn:microsoft.com/office/officeart/2005/8/layout/vList3#3"/>
    <dgm:cxn modelId="{26E5C269-09D7-4499-AE47-E0733974AAFB}" type="presParOf" srcId="{D4D65240-9CAF-4179-BCFF-AB30AFEA3DFE}" destId="{5918F948-278F-4576-BFF1-8A2DABC4AB3D}" srcOrd="1" destOrd="0" presId="urn:microsoft.com/office/officeart/2005/8/layout/vList3#3"/>
    <dgm:cxn modelId="{86DC4DAF-A4D2-40E6-A0FE-2CCC7ABD4395}" type="presParOf" srcId="{D4D65240-9CAF-4179-BCFF-AB30AFEA3DFE}" destId="{DCA69536-87BC-483E-8649-F1FC8B480B57}" srcOrd="2" destOrd="0" presId="urn:microsoft.com/office/officeart/2005/8/layout/vList3#3"/>
    <dgm:cxn modelId="{BC59D775-3E65-4DA1-9FBA-3F6E6265EFF6}" type="presParOf" srcId="{DCA69536-87BC-483E-8649-F1FC8B480B57}" destId="{70C7EC22-E796-43FD-8BE5-B4800F019102}" srcOrd="0" destOrd="0" presId="urn:microsoft.com/office/officeart/2005/8/layout/vList3#3"/>
    <dgm:cxn modelId="{A145CC75-1244-4252-8138-13CD5754DAC6}" type="presParOf" srcId="{DCA69536-87BC-483E-8649-F1FC8B480B57}" destId="{1A1B04BF-9C5D-41CA-B189-24CCFD47A5D6}" srcOrd="1" destOrd="0" presId="urn:microsoft.com/office/officeart/2005/8/layout/vList3#3"/>
    <dgm:cxn modelId="{7E31865E-5419-47F9-A8E0-1A4F88974C55}" type="presParOf" srcId="{D4D65240-9CAF-4179-BCFF-AB30AFEA3DFE}" destId="{45EBB701-93B2-48FC-B172-77B850BDE53C}" srcOrd="3" destOrd="0" presId="urn:microsoft.com/office/officeart/2005/8/layout/vList3#3"/>
    <dgm:cxn modelId="{A42F4899-0470-4952-840A-79BD5ABC942C}" type="presParOf" srcId="{D4D65240-9CAF-4179-BCFF-AB30AFEA3DFE}" destId="{952DBA3D-3699-4105-8C0A-786B5981A135}" srcOrd="4" destOrd="0" presId="urn:microsoft.com/office/officeart/2005/8/layout/vList3#3"/>
    <dgm:cxn modelId="{71EFABCA-6DFA-4EA1-8469-18A57CAF40F7}" type="presParOf" srcId="{952DBA3D-3699-4105-8C0A-786B5981A135}" destId="{80618A99-4FE8-43AD-B976-0F256BE28256}" srcOrd="0" destOrd="0" presId="urn:microsoft.com/office/officeart/2005/8/layout/vList3#3"/>
    <dgm:cxn modelId="{6F6BE772-6FC7-41DD-A028-B80CD25B85D5}" type="presParOf" srcId="{952DBA3D-3699-4105-8C0A-786B5981A135}" destId="{F4CD76BC-548A-4B85-B475-5D828E16E432}" srcOrd="1" destOrd="0" presId="urn:microsoft.com/office/officeart/2005/8/layout/vList3#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805154-E8B9-40FD-A71C-609C30E62173}">
      <dsp:nvSpPr>
        <dsp:cNvPr id="0" name=""/>
        <dsp:cNvSpPr/>
      </dsp:nvSpPr>
      <dsp:spPr>
        <a:xfrm>
          <a:off x="1851818" y="0"/>
          <a:ext cx="4525963" cy="4525963"/>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rPr>
            <a:t>VALUES</a:t>
          </a:r>
        </a:p>
      </dsp:txBody>
      <dsp:txXfrm>
        <a:off x="3482070" y="226298"/>
        <a:ext cx="1265459" cy="678894"/>
      </dsp:txXfrm>
    </dsp:sp>
    <dsp:sp modelId="{11F4035B-F23F-4855-87A7-0BAD0DFCA362}">
      <dsp:nvSpPr>
        <dsp:cNvPr id="0" name=""/>
        <dsp:cNvSpPr/>
      </dsp:nvSpPr>
      <dsp:spPr>
        <a:xfrm>
          <a:off x="2304414" y="905192"/>
          <a:ext cx="3620770" cy="3620770"/>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rPr>
            <a:t>GOALS</a:t>
          </a:r>
        </a:p>
      </dsp:txBody>
      <dsp:txXfrm>
        <a:off x="3482070" y="1122438"/>
        <a:ext cx="1265459" cy="651738"/>
      </dsp:txXfrm>
    </dsp:sp>
    <dsp:sp modelId="{717518F8-E38C-4B9E-BC14-A23DE14189BC}">
      <dsp:nvSpPr>
        <dsp:cNvPr id="0" name=""/>
        <dsp:cNvSpPr/>
      </dsp:nvSpPr>
      <dsp:spPr>
        <a:xfrm>
          <a:off x="2757011" y="1810385"/>
          <a:ext cx="2715577" cy="2715577"/>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rPr>
            <a:t>MISSION</a:t>
          </a:r>
        </a:p>
      </dsp:txBody>
      <dsp:txXfrm>
        <a:off x="3482070" y="2014053"/>
        <a:ext cx="1265459" cy="611005"/>
      </dsp:txXfrm>
    </dsp:sp>
    <dsp:sp modelId="{244D2DB6-FC3A-4909-A990-D0108FB17A8A}">
      <dsp:nvSpPr>
        <dsp:cNvPr id="0" name=""/>
        <dsp:cNvSpPr/>
      </dsp:nvSpPr>
      <dsp:spPr>
        <a:xfrm>
          <a:off x="3209607" y="2715577"/>
          <a:ext cx="1810385" cy="1810385"/>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rPr>
            <a:t>OBJECT</a:t>
          </a:r>
        </a:p>
        <a:p>
          <a:pPr marL="0" lvl="0" indent="0" algn="ctr" defTabSz="889000">
            <a:lnSpc>
              <a:spcPct val="90000"/>
            </a:lnSpc>
            <a:spcBef>
              <a:spcPct val="0"/>
            </a:spcBef>
            <a:spcAft>
              <a:spcPct val="35000"/>
            </a:spcAft>
            <a:buNone/>
          </a:pPr>
          <a:r>
            <a:rPr lang="en-US" sz="2000" b="1" kern="1200" dirty="0">
              <a:solidFill>
                <a:schemeClr val="tx1"/>
              </a:solidFill>
            </a:rPr>
            <a:t>IVES</a:t>
          </a:r>
        </a:p>
      </dsp:txBody>
      <dsp:txXfrm>
        <a:off x="3474732" y="3168174"/>
        <a:ext cx="1280135" cy="90519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AD4DA5-5FF1-4ADC-B887-E6FD9E09B1CC}">
      <dsp:nvSpPr>
        <dsp:cNvPr id="0" name=""/>
        <dsp:cNvSpPr/>
      </dsp:nvSpPr>
      <dsp:spPr>
        <a:xfrm>
          <a:off x="0" y="492240"/>
          <a:ext cx="8229600" cy="1151279"/>
        </a:xfrm>
        <a:prstGeom prst="roundRect">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en-US" sz="4800" kern="1200" dirty="0"/>
            <a:t>Evaluate the Performance</a:t>
          </a:r>
        </a:p>
      </dsp:txBody>
      <dsp:txXfrm>
        <a:off x="56201" y="548441"/>
        <a:ext cx="8117198" cy="1038877"/>
      </dsp:txXfrm>
    </dsp:sp>
    <dsp:sp modelId="{56CB542A-E12B-4F74-8EEA-7F4A7744C71A}">
      <dsp:nvSpPr>
        <dsp:cNvPr id="0" name=""/>
        <dsp:cNvSpPr/>
      </dsp:nvSpPr>
      <dsp:spPr>
        <a:xfrm>
          <a:off x="0" y="1643520"/>
          <a:ext cx="8229600" cy="794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25400" rIns="142240" bIns="25400" numCol="1" spcCol="1270" anchor="t" anchorCtr="0">
          <a:noAutofit/>
        </a:bodyPr>
        <a:lstStyle/>
        <a:p>
          <a:pPr marL="228600" lvl="1" indent="-228600" algn="ctr" defTabSz="889000">
            <a:lnSpc>
              <a:spcPct val="90000"/>
            </a:lnSpc>
            <a:spcBef>
              <a:spcPct val="0"/>
            </a:spcBef>
            <a:spcAft>
              <a:spcPct val="20000"/>
            </a:spcAft>
            <a:buChar char="•"/>
          </a:pPr>
          <a:r>
            <a:rPr lang="en-US" sz="2000" kern="1200" dirty="0"/>
            <a:t>Based on actual results, management may need to make adjustments in its strategy formulation or in implementation</a:t>
          </a:r>
        </a:p>
      </dsp:txBody>
      <dsp:txXfrm>
        <a:off x="0" y="1643520"/>
        <a:ext cx="8229600" cy="794880"/>
      </dsp:txXfrm>
    </dsp:sp>
    <dsp:sp modelId="{D9CA4731-0B7B-48FD-80FE-E85C332B246E}">
      <dsp:nvSpPr>
        <dsp:cNvPr id="0" name=""/>
        <dsp:cNvSpPr/>
      </dsp:nvSpPr>
      <dsp:spPr>
        <a:xfrm>
          <a:off x="0" y="2666999"/>
          <a:ext cx="8229600" cy="1151279"/>
        </a:xfrm>
        <a:prstGeom prst="round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en-US" sz="4800" kern="1200" dirty="0"/>
            <a:t>Feedback and Learning Process</a:t>
          </a:r>
        </a:p>
      </dsp:txBody>
      <dsp:txXfrm>
        <a:off x="56201" y="2723200"/>
        <a:ext cx="8117198" cy="1038877"/>
      </dsp:txXfrm>
    </dsp:sp>
    <dsp:sp modelId="{D918EF08-EDF3-4E9B-88A5-97B0F4051887}">
      <dsp:nvSpPr>
        <dsp:cNvPr id="0" name=""/>
        <dsp:cNvSpPr/>
      </dsp:nvSpPr>
      <dsp:spPr>
        <a:xfrm>
          <a:off x="0" y="3962395"/>
          <a:ext cx="8229600" cy="794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25400" rIns="142240" bIns="25400" numCol="1" spcCol="1270" anchor="t" anchorCtr="0">
          <a:noAutofit/>
        </a:bodyPr>
        <a:lstStyle/>
        <a:p>
          <a:pPr marL="228600" lvl="1" indent="-228600" algn="ctr" defTabSz="889000">
            <a:lnSpc>
              <a:spcPct val="90000"/>
            </a:lnSpc>
            <a:spcBef>
              <a:spcPct val="0"/>
            </a:spcBef>
            <a:spcAft>
              <a:spcPct val="20000"/>
            </a:spcAft>
            <a:buChar char="•"/>
          </a:pPr>
          <a:r>
            <a:rPr lang="en-US" sz="2000" kern="1200" dirty="0"/>
            <a:t>In each process as well as after the evaluation of final results.</a:t>
          </a:r>
        </a:p>
      </dsp:txBody>
      <dsp:txXfrm>
        <a:off x="0" y="3962395"/>
        <a:ext cx="8229600" cy="79488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416CBD-6395-48EC-AC91-BA1B58711C0E}">
      <dsp:nvSpPr>
        <dsp:cNvPr id="0" name=""/>
        <dsp:cNvSpPr/>
      </dsp:nvSpPr>
      <dsp:spPr>
        <a:xfrm rot="10800000">
          <a:off x="-1" y="1569"/>
          <a:ext cx="8229603" cy="448268"/>
        </a:xfrm>
        <a:prstGeom prst="homePlate">
          <a:avLst/>
        </a:prstGeom>
        <a:gradFill rotWithShape="1">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w="9525" cap="flat" cmpd="sng" algn="ctr">
          <a:solidFill>
            <a:schemeClr val="dk1">
              <a:shade val="95000"/>
              <a:satMod val="105000"/>
            </a:schemeClr>
          </a:solidFill>
          <a:prstDash val="solid"/>
        </a:ln>
        <a:effectLst>
          <a:outerShdw blurRad="40000" dist="20000" dir="5400000" rotWithShape="0">
            <a:srgbClr val="000000">
              <a:alpha val="38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197674" tIns="121920" rIns="227584" bIns="121920" numCol="1" spcCol="1270" anchor="ctr" anchorCtr="0">
          <a:noAutofit/>
        </a:bodyPr>
        <a:lstStyle/>
        <a:p>
          <a:pPr marL="0" lvl="0" indent="0" algn="ctr" defTabSz="1422400">
            <a:lnSpc>
              <a:spcPct val="90000"/>
            </a:lnSpc>
            <a:spcBef>
              <a:spcPct val="0"/>
            </a:spcBef>
            <a:spcAft>
              <a:spcPct val="35000"/>
            </a:spcAft>
            <a:buNone/>
          </a:pPr>
          <a:r>
            <a:rPr lang="en-US" sz="3200" b="1" kern="1200" dirty="0"/>
            <a:t>Structural Adjustment</a:t>
          </a:r>
        </a:p>
      </dsp:txBody>
      <dsp:txXfrm rot="10800000">
        <a:off x="112066" y="1569"/>
        <a:ext cx="8117536" cy="448268"/>
      </dsp:txXfrm>
    </dsp:sp>
    <dsp:sp modelId="{001D1468-DA5D-4C31-8E97-3D9AABBCED2A}">
      <dsp:nvSpPr>
        <dsp:cNvPr id="0" name=""/>
        <dsp:cNvSpPr/>
      </dsp:nvSpPr>
      <dsp:spPr>
        <a:xfrm>
          <a:off x="1154323" y="1569"/>
          <a:ext cx="448268" cy="448268"/>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59B7B91-D714-445D-BD4A-96F4E2C3D798}">
      <dsp:nvSpPr>
        <dsp:cNvPr id="0" name=""/>
        <dsp:cNvSpPr/>
      </dsp:nvSpPr>
      <dsp:spPr>
        <a:xfrm rot="10800000">
          <a:off x="35871" y="583648"/>
          <a:ext cx="8157856" cy="448268"/>
        </a:xfrm>
        <a:prstGeom prst="homePlat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97674" tIns="121920" rIns="227584" bIns="121920" numCol="1" spcCol="1270" anchor="ctr" anchorCtr="0">
          <a:noAutofit/>
        </a:bodyPr>
        <a:lstStyle/>
        <a:p>
          <a:pPr marL="0" lvl="0" indent="0" algn="ctr" defTabSz="1422400">
            <a:lnSpc>
              <a:spcPct val="90000"/>
            </a:lnSpc>
            <a:spcBef>
              <a:spcPct val="0"/>
            </a:spcBef>
            <a:spcAft>
              <a:spcPct val="35000"/>
            </a:spcAft>
            <a:buNone/>
          </a:pPr>
          <a:r>
            <a:rPr lang="en-US" sz="3200" b="1" kern="1200" dirty="0"/>
            <a:t>Human Resources Problems</a:t>
          </a:r>
        </a:p>
      </dsp:txBody>
      <dsp:txXfrm rot="10800000">
        <a:off x="147938" y="583648"/>
        <a:ext cx="8045789" cy="448268"/>
      </dsp:txXfrm>
    </dsp:sp>
    <dsp:sp modelId="{072A46D7-7881-4879-9A5A-53AA6D58FB28}">
      <dsp:nvSpPr>
        <dsp:cNvPr id="0" name=""/>
        <dsp:cNvSpPr/>
      </dsp:nvSpPr>
      <dsp:spPr>
        <a:xfrm>
          <a:off x="1154323" y="583648"/>
          <a:ext cx="448268" cy="448268"/>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4D9916A-1033-40AE-98FB-784AE3FEA870}">
      <dsp:nvSpPr>
        <dsp:cNvPr id="0" name=""/>
        <dsp:cNvSpPr/>
      </dsp:nvSpPr>
      <dsp:spPr>
        <a:xfrm rot="10800000">
          <a:off x="-1" y="1165728"/>
          <a:ext cx="8229603" cy="448268"/>
        </a:xfrm>
        <a:prstGeom prst="homePlate">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197674" tIns="121920" rIns="227584" bIns="121920" numCol="1" spcCol="1270" anchor="ctr" anchorCtr="0">
          <a:noAutofit/>
        </a:bodyPr>
        <a:lstStyle/>
        <a:p>
          <a:pPr marL="0" lvl="0" indent="0" algn="ctr" defTabSz="1422400">
            <a:lnSpc>
              <a:spcPct val="90000"/>
            </a:lnSpc>
            <a:spcBef>
              <a:spcPct val="0"/>
            </a:spcBef>
            <a:spcAft>
              <a:spcPct val="35000"/>
            </a:spcAft>
            <a:buNone/>
          </a:pPr>
          <a:r>
            <a:rPr lang="en-US" sz="3200" b="1" kern="1200" dirty="0"/>
            <a:t>Supply of Funds for Expansion</a:t>
          </a:r>
        </a:p>
      </dsp:txBody>
      <dsp:txXfrm rot="10800000">
        <a:off x="112066" y="1165728"/>
        <a:ext cx="8117536" cy="448268"/>
      </dsp:txXfrm>
    </dsp:sp>
    <dsp:sp modelId="{67D541E2-66CA-4102-A608-4E6CA595291F}">
      <dsp:nvSpPr>
        <dsp:cNvPr id="0" name=""/>
        <dsp:cNvSpPr/>
      </dsp:nvSpPr>
      <dsp:spPr>
        <a:xfrm>
          <a:off x="1154323" y="1165728"/>
          <a:ext cx="448268" cy="448268"/>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FC3DF40-8A77-4318-B293-95BF086994BC}">
      <dsp:nvSpPr>
        <dsp:cNvPr id="0" name=""/>
        <dsp:cNvSpPr/>
      </dsp:nvSpPr>
      <dsp:spPr>
        <a:xfrm rot="10800000">
          <a:off x="-1" y="1747807"/>
          <a:ext cx="8229603" cy="448268"/>
        </a:xfrm>
        <a:prstGeom prst="homePlate">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197674" tIns="121920" rIns="227584" bIns="121920" numCol="1" spcCol="1270" anchor="ctr" anchorCtr="0">
          <a:noAutofit/>
        </a:bodyPr>
        <a:lstStyle/>
        <a:p>
          <a:pPr marL="0" lvl="0" indent="0" algn="ctr" defTabSz="1422400">
            <a:lnSpc>
              <a:spcPct val="90000"/>
            </a:lnSpc>
            <a:spcBef>
              <a:spcPct val="0"/>
            </a:spcBef>
            <a:spcAft>
              <a:spcPct val="35000"/>
            </a:spcAft>
            <a:buNone/>
          </a:pPr>
          <a:r>
            <a:rPr lang="en-US" sz="3200" b="1" kern="1200" dirty="0"/>
            <a:t>Offices and Equipment</a:t>
          </a:r>
        </a:p>
      </dsp:txBody>
      <dsp:txXfrm rot="10800000">
        <a:off x="112066" y="1747807"/>
        <a:ext cx="8117536" cy="448268"/>
      </dsp:txXfrm>
    </dsp:sp>
    <dsp:sp modelId="{F9AB60DE-F8ED-46C1-AF87-6EDC83F9CA32}">
      <dsp:nvSpPr>
        <dsp:cNvPr id="0" name=""/>
        <dsp:cNvSpPr/>
      </dsp:nvSpPr>
      <dsp:spPr>
        <a:xfrm>
          <a:off x="1154323" y="1747807"/>
          <a:ext cx="448268" cy="448268"/>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715DA89-D4C9-4AA9-B23E-2592AF594FED}">
      <dsp:nvSpPr>
        <dsp:cNvPr id="0" name=""/>
        <dsp:cNvSpPr/>
      </dsp:nvSpPr>
      <dsp:spPr>
        <a:xfrm rot="10800000">
          <a:off x="-1" y="2329887"/>
          <a:ext cx="8229603" cy="448268"/>
        </a:xfrm>
        <a:prstGeom prst="homePlate">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197674" tIns="121920" rIns="227584" bIns="121920" numCol="1" spcCol="1270" anchor="ctr" anchorCtr="0">
          <a:noAutofit/>
        </a:bodyPr>
        <a:lstStyle/>
        <a:p>
          <a:pPr marL="0" lvl="0" indent="0" algn="ctr" defTabSz="1422400">
            <a:lnSpc>
              <a:spcPct val="90000"/>
            </a:lnSpc>
            <a:spcBef>
              <a:spcPct val="0"/>
            </a:spcBef>
            <a:spcAft>
              <a:spcPct val="35000"/>
            </a:spcAft>
            <a:buNone/>
          </a:pPr>
          <a:r>
            <a:rPr lang="en-US" sz="3200" b="1" kern="1200" dirty="0"/>
            <a:t>INFO Tech Management</a:t>
          </a:r>
        </a:p>
      </dsp:txBody>
      <dsp:txXfrm rot="10800000">
        <a:off x="112066" y="2329887"/>
        <a:ext cx="8117536" cy="448268"/>
      </dsp:txXfrm>
    </dsp:sp>
    <dsp:sp modelId="{DCFC9069-A678-45EF-9A7C-EA3DAD82B173}">
      <dsp:nvSpPr>
        <dsp:cNvPr id="0" name=""/>
        <dsp:cNvSpPr/>
      </dsp:nvSpPr>
      <dsp:spPr>
        <a:xfrm>
          <a:off x="1154323" y="2329887"/>
          <a:ext cx="448268" cy="448268"/>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811AC28-6B7A-4106-99A7-FA2995142A4D}">
      <dsp:nvSpPr>
        <dsp:cNvPr id="0" name=""/>
        <dsp:cNvSpPr/>
      </dsp:nvSpPr>
      <dsp:spPr>
        <a:xfrm rot="10800000">
          <a:off x="35871" y="2911966"/>
          <a:ext cx="8157856" cy="448268"/>
        </a:xfrm>
        <a:prstGeom prst="homePlate">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197674" tIns="121920" rIns="227584" bIns="121920" numCol="1" spcCol="1270" anchor="ctr" anchorCtr="0">
          <a:noAutofit/>
        </a:bodyPr>
        <a:lstStyle/>
        <a:p>
          <a:pPr marL="0" lvl="0" indent="0" algn="ctr" defTabSz="1422400">
            <a:lnSpc>
              <a:spcPct val="90000"/>
            </a:lnSpc>
            <a:spcBef>
              <a:spcPct val="0"/>
            </a:spcBef>
            <a:spcAft>
              <a:spcPct val="35000"/>
            </a:spcAft>
            <a:buNone/>
          </a:pPr>
          <a:r>
            <a:rPr lang="en-US" sz="3200" b="1" kern="1200" dirty="0"/>
            <a:t>OPN and Supply-Chain Issues</a:t>
          </a:r>
        </a:p>
      </dsp:txBody>
      <dsp:txXfrm rot="10800000">
        <a:off x="147938" y="2911966"/>
        <a:ext cx="8045789" cy="448268"/>
      </dsp:txXfrm>
    </dsp:sp>
    <dsp:sp modelId="{54E9D3D2-5095-4182-8486-54100E37D740}">
      <dsp:nvSpPr>
        <dsp:cNvPr id="0" name=""/>
        <dsp:cNvSpPr/>
      </dsp:nvSpPr>
      <dsp:spPr>
        <a:xfrm>
          <a:off x="1154323" y="2911966"/>
          <a:ext cx="448268" cy="448268"/>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28CD057-9616-4185-B122-1A12217E657C}">
      <dsp:nvSpPr>
        <dsp:cNvPr id="0" name=""/>
        <dsp:cNvSpPr/>
      </dsp:nvSpPr>
      <dsp:spPr>
        <a:xfrm rot="10800000">
          <a:off x="-1" y="3494046"/>
          <a:ext cx="8229603" cy="448268"/>
        </a:xfrm>
        <a:prstGeom prst="homePlate">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197674" tIns="121920" rIns="227584" bIns="121920" numCol="1" spcCol="1270" anchor="ctr" anchorCtr="0">
          <a:noAutofit/>
        </a:bodyPr>
        <a:lstStyle/>
        <a:p>
          <a:pPr marL="0" lvl="0" indent="0" algn="ctr" defTabSz="1422400">
            <a:lnSpc>
              <a:spcPct val="90000"/>
            </a:lnSpc>
            <a:spcBef>
              <a:spcPct val="0"/>
            </a:spcBef>
            <a:spcAft>
              <a:spcPct val="35000"/>
            </a:spcAft>
            <a:buNone/>
          </a:pPr>
          <a:r>
            <a:rPr lang="en-US" sz="3200" b="1" kern="1200" dirty="0"/>
            <a:t>Marketing Issues</a:t>
          </a:r>
        </a:p>
      </dsp:txBody>
      <dsp:txXfrm rot="10800000">
        <a:off x="112066" y="3494046"/>
        <a:ext cx="8117536" cy="448268"/>
      </dsp:txXfrm>
    </dsp:sp>
    <dsp:sp modelId="{36571B61-8B09-4602-9708-565F6BC670D3}">
      <dsp:nvSpPr>
        <dsp:cNvPr id="0" name=""/>
        <dsp:cNvSpPr/>
      </dsp:nvSpPr>
      <dsp:spPr>
        <a:xfrm>
          <a:off x="1154323" y="3494046"/>
          <a:ext cx="448268" cy="448268"/>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CF9A9E7-ABA4-4C8E-AD4A-FD806AC85A1B}">
      <dsp:nvSpPr>
        <dsp:cNvPr id="0" name=""/>
        <dsp:cNvSpPr/>
      </dsp:nvSpPr>
      <dsp:spPr>
        <a:xfrm rot="10800000">
          <a:off x="-1" y="4076125"/>
          <a:ext cx="8229603" cy="448268"/>
        </a:xfrm>
        <a:prstGeom prst="homePlate">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197674" tIns="121920" rIns="227584" bIns="121920" numCol="1" spcCol="1270" anchor="ctr" anchorCtr="0">
          <a:noAutofit/>
        </a:bodyPr>
        <a:lstStyle/>
        <a:p>
          <a:pPr marL="0" lvl="0" indent="0" algn="ctr" defTabSz="1422400">
            <a:lnSpc>
              <a:spcPct val="90000"/>
            </a:lnSpc>
            <a:spcBef>
              <a:spcPct val="0"/>
            </a:spcBef>
            <a:spcAft>
              <a:spcPct val="35000"/>
            </a:spcAft>
            <a:buNone/>
          </a:pPr>
          <a:r>
            <a:rPr lang="en-US" sz="3200" b="1" kern="1200" dirty="0"/>
            <a:t>     Command, Control, Coordination</a:t>
          </a:r>
        </a:p>
      </dsp:txBody>
      <dsp:txXfrm rot="10800000">
        <a:off x="112066" y="4076125"/>
        <a:ext cx="8117536" cy="448268"/>
      </dsp:txXfrm>
    </dsp:sp>
    <dsp:sp modelId="{E427BCE8-1B7E-41D1-91A0-04AC415BF8EA}">
      <dsp:nvSpPr>
        <dsp:cNvPr id="0" name=""/>
        <dsp:cNvSpPr/>
      </dsp:nvSpPr>
      <dsp:spPr>
        <a:xfrm>
          <a:off x="1154323" y="4076125"/>
          <a:ext cx="448268" cy="448268"/>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1BA720-8046-46AD-A5AC-DD688B77024A}">
      <dsp:nvSpPr>
        <dsp:cNvPr id="0" name=""/>
        <dsp:cNvSpPr/>
      </dsp:nvSpPr>
      <dsp:spPr>
        <a:xfrm>
          <a:off x="-5116967" y="-783865"/>
          <a:ext cx="6093694" cy="6093694"/>
        </a:xfrm>
        <a:prstGeom prst="blockArc">
          <a:avLst>
            <a:gd name="adj1" fmla="val 18900000"/>
            <a:gd name="adj2" fmla="val 2700000"/>
            <a:gd name="adj3" fmla="val 354"/>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535CB80-7BD6-46C8-9AF4-71A5D5A17BC7}">
      <dsp:nvSpPr>
        <dsp:cNvPr id="0" name=""/>
        <dsp:cNvSpPr/>
      </dsp:nvSpPr>
      <dsp:spPr>
        <a:xfrm>
          <a:off x="628203" y="452596"/>
          <a:ext cx="7538938" cy="90519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83820" rIns="83820" bIns="83820" numCol="1" spcCol="1270" anchor="ctr" anchorCtr="0">
          <a:noAutofit/>
        </a:bodyPr>
        <a:lstStyle/>
        <a:p>
          <a:pPr marL="0" lvl="0" indent="0" algn="l" defTabSz="1466850">
            <a:lnSpc>
              <a:spcPct val="90000"/>
            </a:lnSpc>
            <a:spcBef>
              <a:spcPct val="0"/>
            </a:spcBef>
            <a:spcAft>
              <a:spcPct val="35000"/>
            </a:spcAft>
            <a:buNone/>
          </a:pPr>
          <a:r>
            <a:rPr lang="en-US" sz="3300" kern="1200" dirty="0"/>
            <a:t>Organizational Culture</a:t>
          </a:r>
        </a:p>
      </dsp:txBody>
      <dsp:txXfrm>
        <a:off x="628203" y="452596"/>
        <a:ext cx="7538938" cy="905192"/>
      </dsp:txXfrm>
    </dsp:sp>
    <dsp:sp modelId="{9A5BC480-2BDC-4260-B1A5-8F06899AED9F}">
      <dsp:nvSpPr>
        <dsp:cNvPr id="0" name=""/>
        <dsp:cNvSpPr/>
      </dsp:nvSpPr>
      <dsp:spPr>
        <a:xfrm>
          <a:off x="62458" y="339447"/>
          <a:ext cx="1131490" cy="1131490"/>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A7BDAE4-258C-4656-8496-E31E2D08F8FE}">
      <dsp:nvSpPr>
        <dsp:cNvPr id="0" name=""/>
        <dsp:cNvSpPr/>
      </dsp:nvSpPr>
      <dsp:spPr>
        <a:xfrm>
          <a:off x="957241" y="1810385"/>
          <a:ext cx="7209900" cy="90519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83820" rIns="83820" bIns="83820" numCol="1" spcCol="1270" anchor="ctr" anchorCtr="0">
          <a:noAutofit/>
        </a:bodyPr>
        <a:lstStyle/>
        <a:p>
          <a:pPr marL="0" lvl="0" indent="0" algn="l" defTabSz="1466850">
            <a:lnSpc>
              <a:spcPct val="90000"/>
            </a:lnSpc>
            <a:spcBef>
              <a:spcPct val="0"/>
            </a:spcBef>
            <a:spcAft>
              <a:spcPct val="35000"/>
            </a:spcAft>
            <a:buNone/>
          </a:pPr>
          <a:r>
            <a:rPr lang="en-US" sz="3300" kern="1200" dirty="0"/>
            <a:t>Organizational Design &amp; Culture</a:t>
          </a:r>
        </a:p>
      </dsp:txBody>
      <dsp:txXfrm>
        <a:off x="957241" y="1810385"/>
        <a:ext cx="7209900" cy="905192"/>
      </dsp:txXfrm>
    </dsp:sp>
    <dsp:sp modelId="{95CD48C2-753C-4C77-897C-27E45572E18A}">
      <dsp:nvSpPr>
        <dsp:cNvPr id="0" name=""/>
        <dsp:cNvSpPr/>
      </dsp:nvSpPr>
      <dsp:spPr>
        <a:xfrm>
          <a:off x="391495" y="1697236"/>
          <a:ext cx="1131490" cy="1131490"/>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523BF97-D86A-487B-8364-6236655A42A9}">
      <dsp:nvSpPr>
        <dsp:cNvPr id="0" name=""/>
        <dsp:cNvSpPr/>
      </dsp:nvSpPr>
      <dsp:spPr>
        <a:xfrm>
          <a:off x="628203" y="3168174"/>
          <a:ext cx="7538938" cy="90519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83820" rIns="83820" bIns="83820" numCol="1" spcCol="1270" anchor="ctr" anchorCtr="0">
          <a:noAutofit/>
        </a:bodyPr>
        <a:lstStyle/>
        <a:p>
          <a:pPr marL="0" lvl="0" indent="0" algn="l" defTabSz="1466850">
            <a:lnSpc>
              <a:spcPct val="90000"/>
            </a:lnSpc>
            <a:spcBef>
              <a:spcPct val="0"/>
            </a:spcBef>
            <a:spcAft>
              <a:spcPct val="35000"/>
            </a:spcAft>
            <a:buNone/>
          </a:pPr>
          <a:r>
            <a:rPr lang="en-US" sz="3300" kern="1200" dirty="0"/>
            <a:t>Ethical Values and Social Responsibility</a:t>
          </a:r>
        </a:p>
      </dsp:txBody>
      <dsp:txXfrm>
        <a:off x="628203" y="3168174"/>
        <a:ext cx="7538938" cy="905192"/>
      </dsp:txXfrm>
    </dsp:sp>
    <dsp:sp modelId="{67DCB995-DCAD-4595-8A78-0A2DC31DD660}">
      <dsp:nvSpPr>
        <dsp:cNvPr id="0" name=""/>
        <dsp:cNvSpPr/>
      </dsp:nvSpPr>
      <dsp:spPr>
        <a:xfrm>
          <a:off x="62458" y="3055025"/>
          <a:ext cx="1131490" cy="1131490"/>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A18AE7-DA4A-4960-9A39-1EA0574E626B}">
      <dsp:nvSpPr>
        <dsp:cNvPr id="0" name=""/>
        <dsp:cNvSpPr/>
      </dsp:nvSpPr>
      <dsp:spPr>
        <a:xfrm>
          <a:off x="460905" y="1047"/>
          <a:ext cx="3479899" cy="2087939"/>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dirty="0"/>
            <a:t>Competitiveness</a:t>
          </a:r>
        </a:p>
      </dsp:txBody>
      <dsp:txXfrm>
        <a:off x="460905" y="1047"/>
        <a:ext cx="3479899" cy="2087939"/>
      </dsp:txXfrm>
    </dsp:sp>
    <dsp:sp modelId="{934A268A-4B33-4F49-ACB5-4E0003774010}">
      <dsp:nvSpPr>
        <dsp:cNvPr id="0" name=""/>
        <dsp:cNvSpPr/>
      </dsp:nvSpPr>
      <dsp:spPr>
        <a:xfrm>
          <a:off x="4288794" y="1047"/>
          <a:ext cx="3479899" cy="2087939"/>
        </a:xfrm>
        <a:prstGeom prst="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dirty="0"/>
            <a:t>Bargaining</a:t>
          </a:r>
        </a:p>
      </dsp:txBody>
      <dsp:txXfrm>
        <a:off x="4288794" y="1047"/>
        <a:ext cx="3479899" cy="2087939"/>
      </dsp:txXfrm>
    </dsp:sp>
    <dsp:sp modelId="{BD220B6B-71E5-45C8-A72A-1443403AE9CF}">
      <dsp:nvSpPr>
        <dsp:cNvPr id="0" name=""/>
        <dsp:cNvSpPr/>
      </dsp:nvSpPr>
      <dsp:spPr>
        <a:xfrm>
          <a:off x="460905" y="2436976"/>
          <a:ext cx="3479899" cy="2087939"/>
        </a:xfrm>
        <a:prstGeom prst="rect">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dirty="0"/>
            <a:t>Co-operation</a:t>
          </a:r>
        </a:p>
      </dsp:txBody>
      <dsp:txXfrm>
        <a:off x="460905" y="2436976"/>
        <a:ext cx="3479899" cy="2087939"/>
      </dsp:txXfrm>
    </dsp:sp>
    <dsp:sp modelId="{2A4113B7-9D1A-4450-9525-B7816E9C10E0}">
      <dsp:nvSpPr>
        <dsp:cNvPr id="0" name=""/>
        <dsp:cNvSpPr/>
      </dsp:nvSpPr>
      <dsp:spPr>
        <a:xfrm>
          <a:off x="4288794" y="2436976"/>
          <a:ext cx="3479899" cy="2087939"/>
        </a:xfrm>
        <a:prstGeom prst="rect">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dirty="0"/>
            <a:t>Coalition</a:t>
          </a:r>
        </a:p>
      </dsp:txBody>
      <dsp:txXfrm>
        <a:off x="4288794" y="2436976"/>
        <a:ext cx="3479899" cy="208793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D0B4CF-C387-4E90-83FC-02DC22E6F302}">
      <dsp:nvSpPr>
        <dsp:cNvPr id="0" name=""/>
        <dsp:cNvSpPr/>
      </dsp:nvSpPr>
      <dsp:spPr>
        <a:xfrm>
          <a:off x="0" y="0"/>
          <a:ext cx="8229600" cy="141436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1. </a:t>
          </a:r>
          <a:r>
            <a:rPr lang="en-US" sz="1800" b="1" kern="1200" dirty="0">
              <a:solidFill>
                <a:schemeClr val="accent6">
                  <a:lumMod val="60000"/>
                  <a:lumOff val="40000"/>
                </a:schemeClr>
              </a:solidFill>
            </a:rPr>
            <a:t>The strategic level </a:t>
          </a:r>
          <a:r>
            <a:rPr lang="en-US" sz="1800" kern="1200" dirty="0"/>
            <a:t>relates the activities of the organization to its environmental system.  The goals at this level are broad and provide substantial flexibility in the means for their attainment</a:t>
          </a:r>
        </a:p>
      </dsp:txBody>
      <dsp:txXfrm>
        <a:off x="1787356" y="0"/>
        <a:ext cx="6442243" cy="1414363"/>
      </dsp:txXfrm>
    </dsp:sp>
    <dsp:sp modelId="{64FAF69B-5F4C-4CEF-9DA4-C98AEAFB2C99}">
      <dsp:nvSpPr>
        <dsp:cNvPr id="0" name=""/>
        <dsp:cNvSpPr/>
      </dsp:nvSpPr>
      <dsp:spPr>
        <a:xfrm>
          <a:off x="141436" y="141436"/>
          <a:ext cx="1645920" cy="1131490"/>
        </a:xfrm>
        <a:prstGeom prst="roundRect">
          <a:avLst>
            <a:gd name="adj" fmla="val 1000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t="-10000" b="-10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D8E849B-B447-4C45-B372-1A524DE187A5}">
      <dsp:nvSpPr>
        <dsp:cNvPr id="0" name=""/>
        <dsp:cNvSpPr/>
      </dsp:nvSpPr>
      <dsp:spPr>
        <a:xfrm>
          <a:off x="0" y="1555799"/>
          <a:ext cx="8229600" cy="141436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2. </a:t>
          </a:r>
          <a:r>
            <a:rPr lang="en-US" sz="1800" b="1" kern="1200" dirty="0">
              <a:solidFill>
                <a:schemeClr val="accent6">
                  <a:lumMod val="60000"/>
                  <a:lumOff val="40000"/>
                </a:schemeClr>
              </a:solidFill>
            </a:rPr>
            <a:t>The coordinative subsystem </a:t>
          </a:r>
          <a:r>
            <a:rPr lang="en-US" sz="1800" kern="1200" dirty="0"/>
            <a:t>translates the broad goals developed at the strategic level into more specific operational goals.  The primary purposes of this subsystem are related to the coordination of activities between levels and between functions.</a:t>
          </a:r>
        </a:p>
      </dsp:txBody>
      <dsp:txXfrm>
        <a:off x="1787356" y="1555799"/>
        <a:ext cx="6442243" cy="1414363"/>
      </dsp:txXfrm>
    </dsp:sp>
    <dsp:sp modelId="{4E4A882D-C798-4AD7-AA78-5F7687BD2F2F}">
      <dsp:nvSpPr>
        <dsp:cNvPr id="0" name=""/>
        <dsp:cNvSpPr/>
      </dsp:nvSpPr>
      <dsp:spPr>
        <a:xfrm>
          <a:off x="141436" y="1697236"/>
          <a:ext cx="1645920" cy="1131490"/>
        </a:xfrm>
        <a:prstGeom prst="roundRect">
          <a:avLst>
            <a:gd name="adj" fmla="val 1000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t="-34000" b="-3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C50A164-D06A-4B3E-BF38-B3B6EAA6CE51}">
      <dsp:nvSpPr>
        <dsp:cNvPr id="0" name=""/>
        <dsp:cNvSpPr/>
      </dsp:nvSpPr>
      <dsp:spPr>
        <a:xfrm>
          <a:off x="0" y="3111599"/>
          <a:ext cx="8229600" cy="141436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3. </a:t>
          </a:r>
          <a:r>
            <a:rPr lang="en-US" sz="1800" b="1" kern="1200" dirty="0">
              <a:solidFill>
                <a:schemeClr val="accent6">
                  <a:lumMod val="60000"/>
                  <a:lumOff val="40000"/>
                </a:schemeClr>
              </a:solidFill>
            </a:rPr>
            <a:t>The operating subsystem </a:t>
          </a:r>
          <a:r>
            <a:rPr lang="en-US" sz="1800" kern="1200" dirty="0"/>
            <a:t>is involved in actual task performance.  The goals at this level are very specific, short-term, and measurable - sales and production quotas.</a:t>
          </a:r>
        </a:p>
      </dsp:txBody>
      <dsp:txXfrm>
        <a:off x="1787356" y="3111599"/>
        <a:ext cx="6442243" cy="1414363"/>
      </dsp:txXfrm>
    </dsp:sp>
    <dsp:sp modelId="{699978B2-865E-493C-9D48-E2AD5381F7F5}">
      <dsp:nvSpPr>
        <dsp:cNvPr id="0" name=""/>
        <dsp:cNvSpPr/>
      </dsp:nvSpPr>
      <dsp:spPr>
        <a:xfrm>
          <a:off x="141436" y="3253035"/>
          <a:ext cx="1645920" cy="1131490"/>
        </a:xfrm>
        <a:prstGeom prst="roundRect">
          <a:avLst>
            <a:gd name="adj" fmla="val 10000"/>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t="-5000" b="-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CC4483-6612-4C45-A37C-0B69CFE1AD48}">
      <dsp:nvSpPr>
        <dsp:cNvPr id="0" name=""/>
        <dsp:cNvSpPr/>
      </dsp:nvSpPr>
      <dsp:spPr>
        <a:xfrm>
          <a:off x="8036" y="1908274"/>
          <a:ext cx="2402085" cy="1441251"/>
        </a:xfrm>
        <a:prstGeom prst="roundRect">
          <a:avLst>
            <a:gd name="adj" fmla="val 10000"/>
          </a:avLst>
        </a:prstGeom>
        <a:gradFill rotWithShape="1">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w="9525" cap="flat" cmpd="sng" algn="ctr">
          <a:solidFill>
            <a:schemeClr val="dk1">
              <a:shade val="95000"/>
              <a:satMod val="105000"/>
            </a:schemeClr>
          </a:solidFill>
          <a:prstDash val="solid"/>
        </a:ln>
        <a:effectLst>
          <a:outerShdw blurRad="40000" dist="20000" dir="5400000" rotWithShape="0">
            <a:srgbClr val="000000">
              <a:alpha val="38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dirty="0"/>
            <a:t>Where we are now</a:t>
          </a:r>
        </a:p>
      </dsp:txBody>
      <dsp:txXfrm>
        <a:off x="50249" y="1950487"/>
        <a:ext cx="2317659" cy="1356825"/>
      </dsp:txXfrm>
    </dsp:sp>
    <dsp:sp modelId="{7271D7D6-7E10-405A-8D38-34978463D652}">
      <dsp:nvSpPr>
        <dsp:cNvPr id="0" name=""/>
        <dsp:cNvSpPr/>
      </dsp:nvSpPr>
      <dsp:spPr>
        <a:xfrm>
          <a:off x="2650331" y="2331041"/>
          <a:ext cx="509242" cy="59571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endParaRPr lang="en-US" sz="2500" kern="1200"/>
        </a:p>
      </dsp:txBody>
      <dsp:txXfrm>
        <a:off x="2650331" y="2450184"/>
        <a:ext cx="356469" cy="357431"/>
      </dsp:txXfrm>
    </dsp:sp>
    <dsp:sp modelId="{932ED868-9AD2-4E38-A7AE-D4C9879ADEE2}">
      <dsp:nvSpPr>
        <dsp:cNvPr id="0" name=""/>
        <dsp:cNvSpPr/>
      </dsp:nvSpPr>
      <dsp:spPr>
        <a:xfrm>
          <a:off x="3370957" y="839860"/>
          <a:ext cx="2402085" cy="3578079"/>
        </a:xfrm>
        <a:prstGeom prst="roundRect">
          <a:avLst>
            <a:gd name="adj" fmla="val 10000"/>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dirty="0"/>
            <a:t>Visionary Goals </a:t>
          </a:r>
        </a:p>
        <a:p>
          <a:pPr marL="0" lvl="0" indent="0" algn="ctr" defTabSz="1511300">
            <a:lnSpc>
              <a:spcPct val="90000"/>
            </a:lnSpc>
            <a:spcBef>
              <a:spcPct val="0"/>
            </a:spcBef>
            <a:spcAft>
              <a:spcPct val="35000"/>
            </a:spcAft>
            <a:buNone/>
          </a:pPr>
          <a:r>
            <a:rPr lang="en-US" sz="3400" kern="1200" dirty="0"/>
            <a:t>How to get there</a:t>
          </a:r>
        </a:p>
      </dsp:txBody>
      <dsp:txXfrm>
        <a:off x="3441312" y="910215"/>
        <a:ext cx="2261375" cy="3437369"/>
      </dsp:txXfrm>
    </dsp:sp>
    <dsp:sp modelId="{FE1310EB-164C-4D49-96B3-2F07CF9DA412}">
      <dsp:nvSpPr>
        <dsp:cNvPr id="0" name=""/>
        <dsp:cNvSpPr/>
      </dsp:nvSpPr>
      <dsp:spPr>
        <a:xfrm>
          <a:off x="6013251" y="2331041"/>
          <a:ext cx="509242" cy="59571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endParaRPr lang="en-US" sz="2500" kern="1200"/>
        </a:p>
      </dsp:txBody>
      <dsp:txXfrm>
        <a:off x="6013251" y="2450184"/>
        <a:ext cx="356469" cy="357431"/>
      </dsp:txXfrm>
    </dsp:sp>
    <dsp:sp modelId="{09C3F1B5-9EE2-4C39-8455-C61C8FBF1CFD}">
      <dsp:nvSpPr>
        <dsp:cNvPr id="0" name=""/>
        <dsp:cNvSpPr/>
      </dsp:nvSpPr>
      <dsp:spPr>
        <a:xfrm>
          <a:off x="6733877" y="1908274"/>
          <a:ext cx="2402085" cy="1441251"/>
        </a:xfrm>
        <a:prstGeom prst="roundRect">
          <a:avLst>
            <a:gd name="adj" fmla="val 1000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dirty="0"/>
            <a:t>Where you want to be</a:t>
          </a:r>
        </a:p>
      </dsp:txBody>
      <dsp:txXfrm>
        <a:off x="6776090" y="1950487"/>
        <a:ext cx="2317659" cy="135682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142787-4477-449B-912B-C623112264C9}">
      <dsp:nvSpPr>
        <dsp:cNvPr id="0" name=""/>
        <dsp:cNvSpPr/>
      </dsp:nvSpPr>
      <dsp:spPr>
        <a:xfrm>
          <a:off x="0" y="489682"/>
          <a:ext cx="8229600" cy="756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0469856-2134-4C37-B381-30906AA1BF17}">
      <dsp:nvSpPr>
        <dsp:cNvPr id="0" name=""/>
        <dsp:cNvSpPr/>
      </dsp:nvSpPr>
      <dsp:spPr>
        <a:xfrm>
          <a:off x="152401" y="76205"/>
          <a:ext cx="7925566" cy="885600"/>
        </a:xfrm>
        <a:prstGeom prst="roundRect">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217742" tIns="0" rIns="217742" bIns="0" numCol="1" spcCol="1270" anchor="ctr" anchorCtr="0">
          <a:noAutofit/>
        </a:bodyPr>
        <a:lstStyle/>
        <a:p>
          <a:pPr marL="0" lvl="0" indent="0" algn="ctr" defTabSz="1333500">
            <a:lnSpc>
              <a:spcPct val="90000"/>
            </a:lnSpc>
            <a:spcBef>
              <a:spcPct val="0"/>
            </a:spcBef>
            <a:spcAft>
              <a:spcPct val="35000"/>
            </a:spcAft>
            <a:buNone/>
          </a:pPr>
          <a:r>
            <a:rPr lang="en-US" sz="3000" kern="1200" dirty="0"/>
            <a:t>External: Opportunities &amp; Threats</a:t>
          </a:r>
        </a:p>
      </dsp:txBody>
      <dsp:txXfrm>
        <a:off x="195632" y="119436"/>
        <a:ext cx="7839104" cy="799138"/>
      </dsp:txXfrm>
    </dsp:sp>
    <dsp:sp modelId="{9DFA2987-89D8-4EFA-B53A-00A3F6210DC9}">
      <dsp:nvSpPr>
        <dsp:cNvPr id="0" name=""/>
        <dsp:cNvSpPr/>
      </dsp:nvSpPr>
      <dsp:spPr>
        <a:xfrm>
          <a:off x="0" y="1850482"/>
          <a:ext cx="8229600" cy="756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9505725-396C-4E02-91CD-58AC623EE2C9}">
      <dsp:nvSpPr>
        <dsp:cNvPr id="0" name=""/>
        <dsp:cNvSpPr/>
      </dsp:nvSpPr>
      <dsp:spPr>
        <a:xfrm>
          <a:off x="152400" y="1447800"/>
          <a:ext cx="7887092" cy="885600"/>
        </a:xfrm>
        <a:prstGeom prst="round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217742" tIns="0" rIns="217742" bIns="0" numCol="1" spcCol="1270" anchor="ctr" anchorCtr="0">
          <a:noAutofit/>
        </a:bodyPr>
        <a:lstStyle/>
        <a:p>
          <a:pPr marL="0" lvl="0" indent="0" algn="ctr" defTabSz="1333500">
            <a:lnSpc>
              <a:spcPct val="90000"/>
            </a:lnSpc>
            <a:spcBef>
              <a:spcPct val="0"/>
            </a:spcBef>
            <a:spcAft>
              <a:spcPct val="35000"/>
            </a:spcAft>
            <a:buNone/>
          </a:pPr>
          <a:r>
            <a:rPr lang="en-US" sz="3000" kern="1200" dirty="0"/>
            <a:t>Internal: Strengths &amp; Weaknesses</a:t>
          </a:r>
        </a:p>
      </dsp:txBody>
      <dsp:txXfrm>
        <a:off x="195631" y="1491031"/>
        <a:ext cx="7800630" cy="799138"/>
      </dsp:txXfrm>
    </dsp:sp>
    <dsp:sp modelId="{C1C7699D-BB82-4809-9EF8-15C4C43B65E1}">
      <dsp:nvSpPr>
        <dsp:cNvPr id="0" name=""/>
        <dsp:cNvSpPr/>
      </dsp:nvSpPr>
      <dsp:spPr>
        <a:xfrm>
          <a:off x="0" y="3723080"/>
          <a:ext cx="8229600" cy="756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A9B6AE3-3C4A-4679-90F8-768E44007E63}">
      <dsp:nvSpPr>
        <dsp:cNvPr id="0" name=""/>
        <dsp:cNvSpPr/>
      </dsp:nvSpPr>
      <dsp:spPr>
        <a:xfrm>
          <a:off x="152399" y="2743199"/>
          <a:ext cx="7858767" cy="1397397"/>
        </a:xfrm>
        <a:prstGeom prst="round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217742" tIns="0" rIns="217742" bIns="0" numCol="1" spcCol="1270" anchor="ctr" anchorCtr="0">
          <a:noAutofit/>
        </a:bodyPr>
        <a:lstStyle/>
        <a:p>
          <a:pPr marL="0" lvl="0" indent="0" algn="ctr" defTabSz="1333500">
            <a:lnSpc>
              <a:spcPct val="90000"/>
            </a:lnSpc>
            <a:spcBef>
              <a:spcPct val="0"/>
            </a:spcBef>
            <a:spcAft>
              <a:spcPct val="35000"/>
            </a:spcAft>
            <a:buNone/>
          </a:pPr>
          <a:r>
            <a:rPr lang="en-US" sz="3000" kern="1200" dirty="0"/>
            <a:t>Resources: Assets, Skills,</a:t>
          </a:r>
        </a:p>
        <a:p>
          <a:pPr marL="0" lvl="0" indent="0" algn="ctr" defTabSz="1333500">
            <a:lnSpc>
              <a:spcPct val="90000"/>
            </a:lnSpc>
            <a:spcBef>
              <a:spcPct val="0"/>
            </a:spcBef>
            <a:spcAft>
              <a:spcPct val="35000"/>
            </a:spcAft>
            <a:buNone/>
          </a:pPr>
          <a:r>
            <a:rPr lang="en-US" sz="3000" kern="1200" dirty="0"/>
            <a:t>Competencies, Knowledge</a:t>
          </a:r>
        </a:p>
      </dsp:txBody>
      <dsp:txXfrm>
        <a:off x="220614" y="2811414"/>
        <a:ext cx="7722337" cy="126096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189B06-6B5F-4D02-BD73-AD91A3424BCC}">
      <dsp:nvSpPr>
        <dsp:cNvPr id="0" name=""/>
        <dsp:cNvSpPr/>
      </dsp:nvSpPr>
      <dsp:spPr>
        <a:xfrm rot="5400000">
          <a:off x="-194228" y="1029234"/>
          <a:ext cx="1605958" cy="193845"/>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B43EA17-6127-4CAF-92E0-2C71A442319E}">
      <dsp:nvSpPr>
        <dsp:cNvPr id="0" name=""/>
        <dsp:cNvSpPr/>
      </dsp:nvSpPr>
      <dsp:spPr>
        <a:xfrm>
          <a:off x="173271" y="1448"/>
          <a:ext cx="2153840" cy="129230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Internal</a:t>
          </a:r>
        </a:p>
        <a:p>
          <a:pPr marL="0" lvl="0" indent="0" algn="ctr" defTabSz="977900">
            <a:lnSpc>
              <a:spcPct val="90000"/>
            </a:lnSpc>
            <a:spcBef>
              <a:spcPct val="0"/>
            </a:spcBef>
            <a:spcAft>
              <a:spcPct val="35000"/>
            </a:spcAft>
            <a:buNone/>
          </a:pPr>
          <a:r>
            <a:rPr lang="en-US" sz="2200" kern="1200" dirty="0"/>
            <a:t>External</a:t>
          </a:r>
        </a:p>
      </dsp:txBody>
      <dsp:txXfrm>
        <a:off x="211121" y="39298"/>
        <a:ext cx="2078140" cy="1216604"/>
      </dsp:txXfrm>
    </dsp:sp>
    <dsp:sp modelId="{B950DDCC-00C6-44D1-A6EA-16DC59CD6585}">
      <dsp:nvSpPr>
        <dsp:cNvPr id="0" name=""/>
        <dsp:cNvSpPr/>
      </dsp:nvSpPr>
      <dsp:spPr>
        <a:xfrm rot="5400000">
          <a:off x="-194228" y="2644614"/>
          <a:ext cx="1605958" cy="193845"/>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622DEB6-83CF-4315-96E9-6BC9B1AE7028}">
      <dsp:nvSpPr>
        <dsp:cNvPr id="0" name=""/>
        <dsp:cNvSpPr/>
      </dsp:nvSpPr>
      <dsp:spPr>
        <a:xfrm>
          <a:off x="173271" y="1616829"/>
          <a:ext cx="2153840" cy="1292304"/>
        </a:xfrm>
        <a:prstGeom prst="roundRect">
          <a:avLst>
            <a:gd name="adj" fmla="val 10000"/>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External Opportunities</a:t>
          </a:r>
        </a:p>
        <a:p>
          <a:pPr marL="0" lvl="0" indent="0" algn="ctr" defTabSz="977900">
            <a:lnSpc>
              <a:spcPct val="90000"/>
            </a:lnSpc>
            <a:spcBef>
              <a:spcPct val="0"/>
            </a:spcBef>
            <a:spcAft>
              <a:spcPct val="35000"/>
            </a:spcAft>
            <a:buNone/>
          </a:pPr>
          <a:r>
            <a:rPr lang="en-US" sz="2200" kern="1200" dirty="0"/>
            <a:t>(O)</a:t>
          </a:r>
        </a:p>
      </dsp:txBody>
      <dsp:txXfrm>
        <a:off x="211121" y="1654679"/>
        <a:ext cx="2078140" cy="1216604"/>
      </dsp:txXfrm>
    </dsp:sp>
    <dsp:sp modelId="{5F2DF5D7-75B8-4E03-9F4A-AE453470C853}">
      <dsp:nvSpPr>
        <dsp:cNvPr id="0" name=""/>
        <dsp:cNvSpPr/>
      </dsp:nvSpPr>
      <dsp:spPr>
        <a:xfrm>
          <a:off x="613461" y="3452304"/>
          <a:ext cx="2855186" cy="193845"/>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5221F87-9086-4BE8-88E5-15FCF77A8FAC}">
      <dsp:nvSpPr>
        <dsp:cNvPr id="0" name=""/>
        <dsp:cNvSpPr/>
      </dsp:nvSpPr>
      <dsp:spPr>
        <a:xfrm>
          <a:off x="173271" y="3232209"/>
          <a:ext cx="2153840" cy="1292304"/>
        </a:xfrm>
        <a:prstGeom prst="roundRect">
          <a:avLst>
            <a:gd name="adj" fmla="val 10000"/>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External Threats</a:t>
          </a:r>
        </a:p>
        <a:p>
          <a:pPr marL="0" lvl="0" indent="0" algn="ctr" defTabSz="977900">
            <a:lnSpc>
              <a:spcPct val="90000"/>
            </a:lnSpc>
            <a:spcBef>
              <a:spcPct val="0"/>
            </a:spcBef>
            <a:spcAft>
              <a:spcPct val="35000"/>
            </a:spcAft>
            <a:buNone/>
          </a:pPr>
          <a:r>
            <a:rPr lang="en-US" sz="2200" kern="1200" dirty="0"/>
            <a:t>(T)</a:t>
          </a:r>
        </a:p>
      </dsp:txBody>
      <dsp:txXfrm>
        <a:off x="211121" y="3270059"/>
        <a:ext cx="2078140" cy="1216604"/>
      </dsp:txXfrm>
    </dsp:sp>
    <dsp:sp modelId="{D0619030-D175-4822-A48A-1C9DE9A4463F}">
      <dsp:nvSpPr>
        <dsp:cNvPr id="0" name=""/>
        <dsp:cNvSpPr/>
      </dsp:nvSpPr>
      <dsp:spPr>
        <a:xfrm rot="16200000">
          <a:off x="2670379" y="2644614"/>
          <a:ext cx="1605958" cy="193845"/>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6E0AF22-1997-4BF3-A694-C70578C37D02}">
      <dsp:nvSpPr>
        <dsp:cNvPr id="0" name=""/>
        <dsp:cNvSpPr/>
      </dsp:nvSpPr>
      <dsp:spPr>
        <a:xfrm>
          <a:off x="3037879" y="3232209"/>
          <a:ext cx="2153840" cy="1292304"/>
        </a:xfrm>
        <a:prstGeom prst="roundRect">
          <a:avLst>
            <a:gd name="adj" fmla="val 10000"/>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ST Strategies</a:t>
          </a:r>
        </a:p>
      </dsp:txBody>
      <dsp:txXfrm>
        <a:off x="3075729" y="3270059"/>
        <a:ext cx="2078140" cy="1216604"/>
      </dsp:txXfrm>
    </dsp:sp>
    <dsp:sp modelId="{76D0B798-9D8E-4CCB-9945-B5EBFC145FFF}">
      <dsp:nvSpPr>
        <dsp:cNvPr id="0" name=""/>
        <dsp:cNvSpPr/>
      </dsp:nvSpPr>
      <dsp:spPr>
        <a:xfrm rot="16200000">
          <a:off x="2670379" y="1029234"/>
          <a:ext cx="1605958" cy="193845"/>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3E32C69-055A-4F77-91BB-684843FF19CD}">
      <dsp:nvSpPr>
        <dsp:cNvPr id="0" name=""/>
        <dsp:cNvSpPr/>
      </dsp:nvSpPr>
      <dsp:spPr>
        <a:xfrm>
          <a:off x="3037879" y="1616829"/>
          <a:ext cx="2153840" cy="1292304"/>
        </a:xfrm>
        <a:prstGeom prst="roundRect">
          <a:avLst>
            <a:gd name="adj" fmla="val 10000"/>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OS Strategies</a:t>
          </a:r>
        </a:p>
      </dsp:txBody>
      <dsp:txXfrm>
        <a:off x="3075729" y="1654679"/>
        <a:ext cx="2078140" cy="1216604"/>
      </dsp:txXfrm>
    </dsp:sp>
    <dsp:sp modelId="{77D61DE8-9682-4B10-BBF8-F5BB0231D82F}">
      <dsp:nvSpPr>
        <dsp:cNvPr id="0" name=""/>
        <dsp:cNvSpPr/>
      </dsp:nvSpPr>
      <dsp:spPr>
        <a:xfrm>
          <a:off x="3478069" y="221543"/>
          <a:ext cx="2855186" cy="193845"/>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25A9DFB-1AC4-47C0-B76A-CFB918CF7B8D}">
      <dsp:nvSpPr>
        <dsp:cNvPr id="0" name=""/>
        <dsp:cNvSpPr/>
      </dsp:nvSpPr>
      <dsp:spPr>
        <a:xfrm>
          <a:off x="3037879" y="1448"/>
          <a:ext cx="2153840" cy="1292304"/>
        </a:xfrm>
        <a:prstGeom prst="roundRect">
          <a:avLst>
            <a:gd name="adj" fmla="val 10000"/>
          </a:avLst>
        </a:prstGeom>
        <a:solidFill>
          <a:schemeClr val="accent5"/>
        </a:solidFill>
        <a:ln w="25400" cap="flat" cmpd="sng" algn="ctr">
          <a:solidFill>
            <a:schemeClr val="accent5">
              <a:shade val="50000"/>
            </a:schemeClr>
          </a:solidFill>
          <a:prstDash val="solid"/>
        </a:ln>
        <a:effectLst/>
      </dsp:spPr>
      <dsp:style>
        <a:lnRef idx="2">
          <a:schemeClr val="accent5">
            <a:shade val="50000"/>
          </a:schemeClr>
        </a:lnRef>
        <a:fillRef idx="1">
          <a:schemeClr val="accent5"/>
        </a:fillRef>
        <a:effectRef idx="0">
          <a:schemeClr val="accent5"/>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Internal Strengths</a:t>
          </a:r>
        </a:p>
        <a:p>
          <a:pPr marL="0" lvl="0" indent="0" algn="ctr" defTabSz="977900">
            <a:lnSpc>
              <a:spcPct val="90000"/>
            </a:lnSpc>
            <a:spcBef>
              <a:spcPct val="0"/>
            </a:spcBef>
            <a:spcAft>
              <a:spcPct val="35000"/>
            </a:spcAft>
            <a:buNone/>
          </a:pPr>
          <a:r>
            <a:rPr lang="en-US" sz="2200" kern="1200" dirty="0"/>
            <a:t>(S)</a:t>
          </a:r>
        </a:p>
      </dsp:txBody>
      <dsp:txXfrm>
        <a:off x="3075729" y="39298"/>
        <a:ext cx="2078140" cy="1216604"/>
      </dsp:txXfrm>
    </dsp:sp>
    <dsp:sp modelId="{BBF0F5C1-5DDE-4625-8C05-73147F967E8A}">
      <dsp:nvSpPr>
        <dsp:cNvPr id="0" name=""/>
        <dsp:cNvSpPr/>
      </dsp:nvSpPr>
      <dsp:spPr>
        <a:xfrm rot="5475880">
          <a:off x="5525566" y="1020918"/>
          <a:ext cx="1589713" cy="193845"/>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36D9FE2-F9B7-46AF-AE13-B7A926715EFA}">
      <dsp:nvSpPr>
        <dsp:cNvPr id="0" name=""/>
        <dsp:cNvSpPr/>
      </dsp:nvSpPr>
      <dsp:spPr>
        <a:xfrm>
          <a:off x="5902487" y="1448"/>
          <a:ext cx="2153840" cy="1292304"/>
        </a:xfrm>
        <a:prstGeom prst="roundRect">
          <a:avLst>
            <a:gd name="adj" fmla="val 10000"/>
          </a:avLst>
        </a:prstGeom>
        <a:solidFill>
          <a:schemeClr val="accent5"/>
        </a:solidFill>
        <a:ln w="25400" cap="flat" cmpd="sng" algn="ctr">
          <a:solidFill>
            <a:schemeClr val="accent5">
              <a:shade val="50000"/>
            </a:schemeClr>
          </a:solidFill>
          <a:prstDash val="solid"/>
        </a:ln>
        <a:effectLst/>
      </dsp:spPr>
      <dsp:style>
        <a:lnRef idx="2">
          <a:schemeClr val="accent5">
            <a:shade val="50000"/>
          </a:schemeClr>
        </a:lnRef>
        <a:fillRef idx="1">
          <a:schemeClr val="accent5"/>
        </a:fillRef>
        <a:effectRef idx="0">
          <a:schemeClr val="accent5"/>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Internal Weaknesses</a:t>
          </a:r>
        </a:p>
        <a:p>
          <a:pPr marL="0" lvl="0" indent="0" algn="ctr" defTabSz="977900">
            <a:lnSpc>
              <a:spcPct val="90000"/>
            </a:lnSpc>
            <a:spcBef>
              <a:spcPct val="0"/>
            </a:spcBef>
            <a:spcAft>
              <a:spcPct val="35000"/>
            </a:spcAft>
            <a:buNone/>
          </a:pPr>
          <a:r>
            <a:rPr lang="en-US" sz="2200" kern="1200" dirty="0"/>
            <a:t>(W)</a:t>
          </a:r>
        </a:p>
      </dsp:txBody>
      <dsp:txXfrm>
        <a:off x="5940337" y="39298"/>
        <a:ext cx="2078140" cy="1216604"/>
      </dsp:txXfrm>
    </dsp:sp>
    <dsp:sp modelId="{C068A254-9B0A-4632-A7BE-7150FA60F68E}">
      <dsp:nvSpPr>
        <dsp:cNvPr id="0" name=""/>
        <dsp:cNvSpPr/>
      </dsp:nvSpPr>
      <dsp:spPr>
        <a:xfrm rot="5335839">
          <a:off x="5504275" y="2638654"/>
          <a:ext cx="1627584" cy="193845"/>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B59E850-EEC8-40AA-91A0-6F70936C8A26}">
      <dsp:nvSpPr>
        <dsp:cNvPr id="0" name=""/>
        <dsp:cNvSpPr/>
      </dsp:nvSpPr>
      <dsp:spPr>
        <a:xfrm>
          <a:off x="5867401" y="1600197"/>
          <a:ext cx="2153840" cy="1292304"/>
        </a:xfrm>
        <a:prstGeom prst="roundRect">
          <a:avLst>
            <a:gd name="adj" fmla="val 10000"/>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WO Strategies</a:t>
          </a:r>
        </a:p>
      </dsp:txBody>
      <dsp:txXfrm>
        <a:off x="5905251" y="1638047"/>
        <a:ext cx="2078140" cy="1216604"/>
      </dsp:txXfrm>
    </dsp:sp>
    <dsp:sp modelId="{C6DDAE3F-8FD9-4F6C-B7C8-7C52909AFFD9}">
      <dsp:nvSpPr>
        <dsp:cNvPr id="0" name=""/>
        <dsp:cNvSpPr/>
      </dsp:nvSpPr>
      <dsp:spPr>
        <a:xfrm>
          <a:off x="5902487" y="3232209"/>
          <a:ext cx="2153840" cy="1292304"/>
        </a:xfrm>
        <a:prstGeom prst="roundRect">
          <a:avLst>
            <a:gd name="adj" fmla="val 1000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WT Strategies</a:t>
          </a:r>
        </a:p>
      </dsp:txBody>
      <dsp:txXfrm>
        <a:off x="5940337" y="3270059"/>
        <a:ext cx="2078140" cy="121660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E79CEB-675D-4CFB-8B0C-2B4CE344380A}">
      <dsp:nvSpPr>
        <dsp:cNvPr id="0" name=""/>
        <dsp:cNvSpPr/>
      </dsp:nvSpPr>
      <dsp:spPr>
        <a:xfrm rot="16200000">
          <a:off x="925909" y="-925909"/>
          <a:ext cx="2262981" cy="4114800"/>
        </a:xfrm>
        <a:prstGeom prst="round1Rect">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en-US" sz="2500" b="1" u="sng" kern="1200" dirty="0"/>
            <a:t>SO Strategy</a:t>
          </a:r>
        </a:p>
        <a:p>
          <a:pPr marL="0" lvl="0" indent="0" algn="ctr" defTabSz="1111250">
            <a:lnSpc>
              <a:spcPct val="90000"/>
            </a:lnSpc>
            <a:spcBef>
              <a:spcPct val="0"/>
            </a:spcBef>
            <a:spcAft>
              <a:spcPct val="35000"/>
            </a:spcAft>
            <a:buNone/>
          </a:pPr>
          <a:r>
            <a:rPr lang="en-US" sz="2500" kern="1200" dirty="0"/>
            <a:t>Internal Strengths and External Opportunities</a:t>
          </a:r>
        </a:p>
      </dsp:txBody>
      <dsp:txXfrm rot="5400000">
        <a:off x="-1" y="1"/>
        <a:ext cx="4114800" cy="1697236"/>
      </dsp:txXfrm>
    </dsp:sp>
    <dsp:sp modelId="{53782563-BB7A-481A-A8C3-5FFCB5801CAC}">
      <dsp:nvSpPr>
        <dsp:cNvPr id="0" name=""/>
        <dsp:cNvSpPr/>
      </dsp:nvSpPr>
      <dsp:spPr>
        <a:xfrm>
          <a:off x="4114800" y="0"/>
          <a:ext cx="4114800" cy="2262981"/>
        </a:xfrm>
        <a:prstGeom prst="round1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en-US" sz="2500" b="1" u="sng" kern="1200" dirty="0"/>
            <a:t>WO Strategy</a:t>
          </a:r>
        </a:p>
        <a:p>
          <a:pPr marL="0" lvl="0" indent="0" algn="ctr" defTabSz="1111250">
            <a:lnSpc>
              <a:spcPct val="90000"/>
            </a:lnSpc>
            <a:spcBef>
              <a:spcPct val="0"/>
            </a:spcBef>
            <a:spcAft>
              <a:spcPct val="35000"/>
            </a:spcAft>
            <a:buNone/>
          </a:pPr>
          <a:r>
            <a:rPr lang="en-US" sz="2500" kern="1200" dirty="0"/>
            <a:t>Internal Weaknesses and</a:t>
          </a:r>
        </a:p>
        <a:p>
          <a:pPr marL="0" lvl="0" indent="0" algn="ctr" defTabSz="1111250">
            <a:lnSpc>
              <a:spcPct val="90000"/>
            </a:lnSpc>
            <a:spcBef>
              <a:spcPct val="0"/>
            </a:spcBef>
            <a:spcAft>
              <a:spcPct val="35000"/>
            </a:spcAft>
            <a:buNone/>
          </a:pPr>
          <a:r>
            <a:rPr lang="en-US" sz="2500" kern="1200" dirty="0"/>
            <a:t>External Opportunities</a:t>
          </a:r>
        </a:p>
      </dsp:txBody>
      <dsp:txXfrm>
        <a:off x="4114800" y="0"/>
        <a:ext cx="4114800" cy="1697236"/>
      </dsp:txXfrm>
    </dsp:sp>
    <dsp:sp modelId="{62D87BDB-CD4A-4031-992B-357CB7AEA3E9}">
      <dsp:nvSpPr>
        <dsp:cNvPr id="0" name=""/>
        <dsp:cNvSpPr/>
      </dsp:nvSpPr>
      <dsp:spPr>
        <a:xfrm rot="10800000">
          <a:off x="0" y="2262981"/>
          <a:ext cx="4114800" cy="2262981"/>
        </a:xfrm>
        <a:prstGeom prst="round1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en-US" sz="2500" b="1" u="sng" kern="1200" dirty="0"/>
            <a:t>ST Strategies</a:t>
          </a:r>
        </a:p>
        <a:p>
          <a:pPr marL="0" lvl="0" indent="0" algn="ctr" defTabSz="1111250">
            <a:lnSpc>
              <a:spcPct val="90000"/>
            </a:lnSpc>
            <a:spcBef>
              <a:spcPct val="0"/>
            </a:spcBef>
            <a:spcAft>
              <a:spcPct val="35000"/>
            </a:spcAft>
            <a:buNone/>
          </a:pPr>
          <a:r>
            <a:rPr lang="en-US" sz="2500" kern="1200" dirty="0"/>
            <a:t>Internal Strengths and External Threats</a:t>
          </a:r>
        </a:p>
      </dsp:txBody>
      <dsp:txXfrm rot="10800000">
        <a:off x="0" y="2828726"/>
        <a:ext cx="4114800" cy="1697236"/>
      </dsp:txXfrm>
    </dsp:sp>
    <dsp:sp modelId="{BC60F612-11D6-4850-A055-ABFCCE09B2E2}">
      <dsp:nvSpPr>
        <dsp:cNvPr id="0" name=""/>
        <dsp:cNvSpPr/>
      </dsp:nvSpPr>
      <dsp:spPr>
        <a:xfrm rot="5400000">
          <a:off x="5040709" y="1337072"/>
          <a:ext cx="2262981" cy="4114800"/>
        </a:xfrm>
        <a:prstGeom prst="round1Rect">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en-US" sz="2500" b="1" u="sng" kern="1200" dirty="0">
              <a:solidFill>
                <a:schemeClr val="tx1"/>
              </a:solidFill>
            </a:rPr>
            <a:t>WT Strategies</a:t>
          </a:r>
        </a:p>
        <a:p>
          <a:pPr marL="0" lvl="0" indent="0" algn="ctr" defTabSz="1111250">
            <a:lnSpc>
              <a:spcPct val="90000"/>
            </a:lnSpc>
            <a:spcBef>
              <a:spcPct val="0"/>
            </a:spcBef>
            <a:spcAft>
              <a:spcPct val="35000"/>
            </a:spcAft>
            <a:buNone/>
          </a:pPr>
          <a:r>
            <a:rPr lang="en-US" sz="2500" kern="1200" dirty="0">
              <a:solidFill>
                <a:schemeClr val="tx1"/>
              </a:solidFill>
            </a:rPr>
            <a:t>Internal Weaknesses and External Threats</a:t>
          </a:r>
        </a:p>
      </dsp:txBody>
      <dsp:txXfrm rot="-5400000">
        <a:off x="4114799" y="2828726"/>
        <a:ext cx="4114800" cy="1697236"/>
      </dsp:txXfrm>
    </dsp:sp>
    <dsp:sp modelId="{E431E0E4-61E8-4046-9A30-F0A63A281891}">
      <dsp:nvSpPr>
        <dsp:cNvPr id="0" name=""/>
        <dsp:cNvSpPr/>
      </dsp:nvSpPr>
      <dsp:spPr>
        <a:xfrm>
          <a:off x="2880359" y="1697236"/>
          <a:ext cx="2468880" cy="1131490"/>
        </a:xfrm>
        <a:prstGeom prst="roundRect">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TOWS Matrix</a:t>
          </a:r>
        </a:p>
      </dsp:txBody>
      <dsp:txXfrm>
        <a:off x="2935594" y="1752471"/>
        <a:ext cx="2358410" cy="102102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57024C-C958-4A7C-8F0F-B69CE24B48D8}">
      <dsp:nvSpPr>
        <dsp:cNvPr id="0" name=""/>
        <dsp:cNvSpPr/>
      </dsp:nvSpPr>
      <dsp:spPr>
        <a:xfrm>
          <a:off x="0" y="1102"/>
          <a:ext cx="8229600" cy="670647"/>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b="1" kern="1200" dirty="0"/>
            <a:t>1. Mission</a:t>
          </a:r>
        </a:p>
      </dsp:txBody>
      <dsp:txXfrm>
        <a:off x="32738" y="33840"/>
        <a:ext cx="8164124" cy="605171"/>
      </dsp:txXfrm>
    </dsp:sp>
    <dsp:sp modelId="{61C585AA-C94A-413F-B605-697661B2E3ED}">
      <dsp:nvSpPr>
        <dsp:cNvPr id="0" name=""/>
        <dsp:cNvSpPr/>
      </dsp:nvSpPr>
      <dsp:spPr>
        <a:xfrm>
          <a:off x="0" y="671749"/>
          <a:ext cx="8229600" cy="4602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5560" rIns="199136" bIns="35560" numCol="1" spcCol="1270" anchor="t" anchorCtr="0">
          <a:noAutofit/>
        </a:bodyPr>
        <a:lstStyle/>
        <a:p>
          <a:pPr marL="285750" lvl="1" indent="-285750" algn="ctr" defTabSz="1244600">
            <a:lnSpc>
              <a:spcPct val="90000"/>
            </a:lnSpc>
            <a:spcBef>
              <a:spcPct val="0"/>
            </a:spcBef>
            <a:spcAft>
              <a:spcPct val="20000"/>
            </a:spcAft>
            <a:buChar char="•"/>
          </a:pPr>
          <a:r>
            <a:rPr lang="en-US" sz="2800" b="1" kern="1200" dirty="0"/>
            <a:t>Reason for existence</a:t>
          </a:r>
        </a:p>
      </dsp:txBody>
      <dsp:txXfrm>
        <a:off x="0" y="671749"/>
        <a:ext cx="8229600" cy="460291"/>
      </dsp:txXfrm>
    </dsp:sp>
    <dsp:sp modelId="{A75684F5-3C25-41C4-8486-C1B25E7B114B}">
      <dsp:nvSpPr>
        <dsp:cNvPr id="0" name=""/>
        <dsp:cNvSpPr/>
      </dsp:nvSpPr>
      <dsp:spPr>
        <a:xfrm>
          <a:off x="0" y="1132041"/>
          <a:ext cx="8229600" cy="670647"/>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b="1" kern="1200" dirty="0"/>
            <a:t>2. Objectives</a:t>
          </a:r>
        </a:p>
      </dsp:txBody>
      <dsp:txXfrm>
        <a:off x="32738" y="1164779"/>
        <a:ext cx="8164124" cy="605171"/>
      </dsp:txXfrm>
    </dsp:sp>
    <dsp:sp modelId="{2E85B441-89E6-4686-A5FB-54AF7A32B30D}">
      <dsp:nvSpPr>
        <dsp:cNvPr id="0" name=""/>
        <dsp:cNvSpPr/>
      </dsp:nvSpPr>
      <dsp:spPr>
        <a:xfrm>
          <a:off x="0" y="1802689"/>
          <a:ext cx="8229600" cy="4602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5560" rIns="199136" bIns="35560" numCol="1" spcCol="1270" anchor="t" anchorCtr="0">
          <a:noAutofit/>
        </a:bodyPr>
        <a:lstStyle/>
        <a:p>
          <a:pPr marL="285750" lvl="1" indent="-285750" algn="ctr" defTabSz="1244600">
            <a:lnSpc>
              <a:spcPct val="90000"/>
            </a:lnSpc>
            <a:spcBef>
              <a:spcPct val="0"/>
            </a:spcBef>
            <a:spcAft>
              <a:spcPct val="20000"/>
            </a:spcAft>
            <a:buChar char="•"/>
          </a:pPr>
          <a:r>
            <a:rPr lang="en-US" sz="2800" b="1" kern="1200" dirty="0"/>
            <a:t>What results to accomplish by when</a:t>
          </a:r>
        </a:p>
      </dsp:txBody>
      <dsp:txXfrm>
        <a:off x="0" y="1802689"/>
        <a:ext cx="8229600" cy="460291"/>
      </dsp:txXfrm>
    </dsp:sp>
    <dsp:sp modelId="{EAA0106B-C391-4111-8C1D-AD4E9E476952}">
      <dsp:nvSpPr>
        <dsp:cNvPr id="0" name=""/>
        <dsp:cNvSpPr/>
      </dsp:nvSpPr>
      <dsp:spPr>
        <a:xfrm>
          <a:off x="0" y="2262981"/>
          <a:ext cx="8229600" cy="670647"/>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b="1" kern="1200" dirty="0"/>
            <a:t>3. Strategies</a:t>
          </a:r>
        </a:p>
      </dsp:txBody>
      <dsp:txXfrm>
        <a:off x="32738" y="2295719"/>
        <a:ext cx="8164124" cy="605171"/>
      </dsp:txXfrm>
    </dsp:sp>
    <dsp:sp modelId="{4A40D7AE-FA36-43DD-9943-898293E3E803}">
      <dsp:nvSpPr>
        <dsp:cNvPr id="0" name=""/>
        <dsp:cNvSpPr/>
      </dsp:nvSpPr>
      <dsp:spPr>
        <a:xfrm>
          <a:off x="0" y="2933629"/>
          <a:ext cx="8229600" cy="4602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5560" rIns="199136" bIns="35560" numCol="1" spcCol="1270" anchor="t" anchorCtr="0">
          <a:noAutofit/>
        </a:bodyPr>
        <a:lstStyle/>
        <a:p>
          <a:pPr marL="285750" lvl="1" indent="-285750" algn="ctr" defTabSz="1244600">
            <a:lnSpc>
              <a:spcPct val="90000"/>
            </a:lnSpc>
            <a:spcBef>
              <a:spcPct val="0"/>
            </a:spcBef>
            <a:spcAft>
              <a:spcPct val="20000"/>
            </a:spcAft>
            <a:buChar char="•"/>
          </a:pPr>
          <a:r>
            <a:rPr lang="en-US" sz="2800" b="1" kern="1200" dirty="0"/>
            <a:t>Plan to achieve mission and objectives</a:t>
          </a:r>
        </a:p>
      </dsp:txBody>
      <dsp:txXfrm>
        <a:off x="0" y="2933629"/>
        <a:ext cx="8229600" cy="460291"/>
      </dsp:txXfrm>
    </dsp:sp>
    <dsp:sp modelId="{75FAF8EA-02FC-43CB-9562-B767A310E13A}">
      <dsp:nvSpPr>
        <dsp:cNvPr id="0" name=""/>
        <dsp:cNvSpPr/>
      </dsp:nvSpPr>
      <dsp:spPr>
        <a:xfrm>
          <a:off x="0" y="3393921"/>
          <a:ext cx="8229600" cy="670647"/>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b="1" kern="1200" dirty="0"/>
            <a:t>4. Policies</a:t>
          </a:r>
        </a:p>
      </dsp:txBody>
      <dsp:txXfrm>
        <a:off x="32738" y="3426659"/>
        <a:ext cx="8164124" cy="605171"/>
      </dsp:txXfrm>
    </dsp:sp>
    <dsp:sp modelId="{743EAC4B-DD82-4C3C-A56D-1FFEFBBB9468}">
      <dsp:nvSpPr>
        <dsp:cNvPr id="0" name=""/>
        <dsp:cNvSpPr/>
      </dsp:nvSpPr>
      <dsp:spPr>
        <a:xfrm>
          <a:off x="0" y="4064568"/>
          <a:ext cx="8229600" cy="4602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5560" rIns="199136" bIns="35560" numCol="1" spcCol="1270" anchor="t" anchorCtr="0">
          <a:noAutofit/>
        </a:bodyPr>
        <a:lstStyle/>
        <a:p>
          <a:pPr marL="285750" lvl="1" indent="-285750" algn="ctr" defTabSz="1244600">
            <a:lnSpc>
              <a:spcPct val="90000"/>
            </a:lnSpc>
            <a:spcBef>
              <a:spcPct val="0"/>
            </a:spcBef>
            <a:spcAft>
              <a:spcPct val="20000"/>
            </a:spcAft>
            <a:buChar char="•"/>
          </a:pPr>
          <a:r>
            <a:rPr lang="en-US" sz="2800" b="1" kern="1200" dirty="0"/>
            <a:t>Sequence of steps to do the job</a:t>
          </a:r>
        </a:p>
      </dsp:txBody>
      <dsp:txXfrm>
        <a:off x="0" y="4064568"/>
        <a:ext cx="8229600" cy="46029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FEF0F1-3315-432F-A780-2B296F8B265C}">
      <dsp:nvSpPr>
        <dsp:cNvPr id="0" name=""/>
        <dsp:cNvSpPr/>
      </dsp:nvSpPr>
      <dsp:spPr>
        <a:xfrm rot="10800000">
          <a:off x="1692784" y="1710"/>
          <a:ext cx="5472684" cy="1257304"/>
        </a:xfrm>
        <a:prstGeom prst="homePlate">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554436" tIns="205740" rIns="384048" bIns="205740" numCol="1" spcCol="1270" anchor="ctr" anchorCtr="0">
          <a:noAutofit/>
        </a:bodyPr>
        <a:lstStyle/>
        <a:p>
          <a:pPr marL="0" lvl="0" indent="0" algn="ctr" defTabSz="2400300">
            <a:lnSpc>
              <a:spcPct val="90000"/>
            </a:lnSpc>
            <a:spcBef>
              <a:spcPct val="0"/>
            </a:spcBef>
            <a:spcAft>
              <a:spcPct val="35000"/>
            </a:spcAft>
            <a:buNone/>
          </a:pPr>
          <a:r>
            <a:rPr lang="en-US" sz="5400" kern="1200" dirty="0"/>
            <a:t>Programs</a:t>
          </a:r>
        </a:p>
      </dsp:txBody>
      <dsp:txXfrm rot="10800000">
        <a:off x="2007110" y="1710"/>
        <a:ext cx="5158358" cy="1257304"/>
      </dsp:txXfrm>
    </dsp:sp>
    <dsp:sp modelId="{158959DC-7F72-41D4-B576-08AFDE26F61A}">
      <dsp:nvSpPr>
        <dsp:cNvPr id="0" name=""/>
        <dsp:cNvSpPr/>
      </dsp:nvSpPr>
      <dsp:spPr>
        <a:xfrm>
          <a:off x="1064131" y="1710"/>
          <a:ext cx="1257304" cy="1257304"/>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A1B04BF-9C5D-41CA-B189-24CCFD47A5D6}">
      <dsp:nvSpPr>
        <dsp:cNvPr id="0" name=""/>
        <dsp:cNvSpPr/>
      </dsp:nvSpPr>
      <dsp:spPr>
        <a:xfrm rot="10800000">
          <a:off x="1692784" y="1634329"/>
          <a:ext cx="5472684" cy="1257304"/>
        </a:xfrm>
        <a:prstGeom prst="homePlate">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9525" cap="flat" cmpd="sng" algn="ctr">
          <a:solidFill>
            <a:schemeClr val="accent3">
              <a:shade val="95000"/>
              <a:satMod val="105000"/>
            </a:schemeClr>
          </a:solidFill>
          <a:prstDash val="solid"/>
        </a:ln>
        <a:effectLst>
          <a:outerShdw blurRad="40000" dist="23000" dir="5400000" rotWithShape="0">
            <a:srgbClr val="000000">
              <a:alpha val="35000"/>
            </a:srgbClr>
          </a:outerShdw>
        </a:effectLst>
      </dsp:spPr>
      <dsp:style>
        <a:lnRef idx="1">
          <a:schemeClr val="accent3"/>
        </a:lnRef>
        <a:fillRef idx="3">
          <a:schemeClr val="accent3"/>
        </a:fillRef>
        <a:effectRef idx="2">
          <a:schemeClr val="accent3"/>
        </a:effectRef>
        <a:fontRef idx="minor">
          <a:schemeClr val="lt1"/>
        </a:fontRef>
      </dsp:style>
      <dsp:txBody>
        <a:bodyPr spcFirstLastPara="0" vert="horz" wrap="square" lIns="554436" tIns="205740" rIns="384048" bIns="205740" numCol="1" spcCol="1270" anchor="ctr" anchorCtr="0">
          <a:noAutofit/>
        </a:bodyPr>
        <a:lstStyle/>
        <a:p>
          <a:pPr marL="0" lvl="0" indent="0" algn="ctr" defTabSz="2400300">
            <a:lnSpc>
              <a:spcPct val="90000"/>
            </a:lnSpc>
            <a:spcBef>
              <a:spcPct val="0"/>
            </a:spcBef>
            <a:spcAft>
              <a:spcPct val="35000"/>
            </a:spcAft>
            <a:buNone/>
          </a:pPr>
          <a:r>
            <a:rPr lang="en-US" sz="5400" kern="1200" dirty="0"/>
            <a:t>Budgets</a:t>
          </a:r>
        </a:p>
      </dsp:txBody>
      <dsp:txXfrm rot="10800000">
        <a:off x="2007110" y="1634329"/>
        <a:ext cx="5158358" cy="1257304"/>
      </dsp:txXfrm>
    </dsp:sp>
    <dsp:sp modelId="{70C7EC22-E796-43FD-8BE5-B4800F019102}">
      <dsp:nvSpPr>
        <dsp:cNvPr id="0" name=""/>
        <dsp:cNvSpPr/>
      </dsp:nvSpPr>
      <dsp:spPr>
        <a:xfrm>
          <a:off x="1064131" y="1634329"/>
          <a:ext cx="1257304" cy="1257304"/>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CD76BC-548A-4B85-B475-5D828E16E432}">
      <dsp:nvSpPr>
        <dsp:cNvPr id="0" name=""/>
        <dsp:cNvSpPr/>
      </dsp:nvSpPr>
      <dsp:spPr>
        <a:xfrm rot="10800000">
          <a:off x="1692784" y="3266948"/>
          <a:ext cx="5472684" cy="1257304"/>
        </a:xfrm>
        <a:prstGeom prst="homePlat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554436" tIns="205740" rIns="384048" bIns="205740" numCol="1" spcCol="1270" anchor="ctr" anchorCtr="0">
          <a:noAutofit/>
        </a:bodyPr>
        <a:lstStyle/>
        <a:p>
          <a:pPr marL="0" lvl="0" indent="0" algn="ctr" defTabSz="2400300">
            <a:lnSpc>
              <a:spcPct val="90000"/>
            </a:lnSpc>
            <a:spcBef>
              <a:spcPct val="0"/>
            </a:spcBef>
            <a:spcAft>
              <a:spcPct val="35000"/>
            </a:spcAft>
            <a:buNone/>
          </a:pPr>
          <a:r>
            <a:rPr lang="en-US" sz="5400" kern="1200" dirty="0"/>
            <a:t>Procedures</a:t>
          </a:r>
        </a:p>
      </dsp:txBody>
      <dsp:txXfrm rot="10800000">
        <a:off x="2007110" y="3266948"/>
        <a:ext cx="5158358" cy="1257304"/>
      </dsp:txXfrm>
    </dsp:sp>
    <dsp:sp modelId="{80618A99-4FE8-43AD-B976-0F256BE28256}">
      <dsp:nvSpPr>
        <dsp:cNvPr id="0" name=""/>
        <dsp:cNvSpPr/>
      </dsp:nvSpPr>
      <dsp:spPr>
        <a:xfrm>
          <a:off x="1064131" y="3266948"/>
          <a:ext cx="1257304" cy="1257304"/>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3#4">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3#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88AFA4-0B27-44C3-951E-589B3B08710D}" type="datetimeFigureOut">
              <a:rPr lang="en-US" smtClean="0"/>
              <a:t>8/28/2018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31027F-9956-4680-9BBD-28B956D4C0B9}" type="slidenum">
              <a:rPr lang="en-US" smtClean="0"/>
              <a:t>‹#›</a:t>
            </a:fld>
            <a:endParaRPr lang="en-US"/>
          </a:p>
        </p:txBody>
      </p:sp>
    </p:spTree>
    <p:extLst>
      <p:ext uri="{BB962C8B-B14F-4D97-AF65-F5344CB8AC3E}">
        <p14:creationId xmlns:p14="http://schemas.microsoft.com/office/powerpoint/2010/main" val="18182791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17ADABD-2926-4120-BC21-8D12C4FD857F}"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3943559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88F1F2-329E-4A69-BA7F-E6E5ADEFD1DF}" type="slidenum">
              <a:rPr lang="en-US" smtClean="0">
                <a:solidFill>
                  <a:prstClr val="black"/>
                </a:solidFill>
              </a:rPr>
              <a:pPr/>
              <a:t>20</a:t>
            </a:fld>
            <a:endParaRPr lang="en-US">
              <a:solidFill>
                <a:prstClr val="black"/>
              </a:solidFill>
            </a:endParaRPr>
          </a:p>
        </p:txBody>
      </p:sp>
    </p:spTree>
    <p:extLst>
      <p:ext uri="{BB962C8B-B14F-4D97-AF65-F5344CB8AC3E}">
        <p14:creationId xmlns:p14="http://schemas.microsoft.com/office/powerpoint/2010/main" val="1778319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63C4408-D8E4-4EF1-8391-CFF2711FD88C}" type="datetimeFigureOut">
              <a:rPr lang="en-US" smtClean="0"/>
              <a:pPr/>
              <a:t>8/28/2018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66FDD2-64D5-4279-BDF5-259694E3040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3C4408-D8E4-4EF1-8391-CFF2711FD88C}" type="datetimeFigureOut">
              <a:rPr lang="en-US" smtClean="0"/>
              <a:pPr/>
              <a:t>8/28/2018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66FDD2-64D5-4279-BDF5-259694E3040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3C4408-D8E4-4EF1-8391-CFF2711FD88C}" type="datetimeFigureOut">
              <a:rPr lang="en-US" smtClean="0"/>
              <a:pPr/>
              <a:t>8/28/2018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66FDD2-64D5-4279-BDF5-259694E3040C}"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C11553FE-DB0B-42A1-895D-54EF6C0B86AF}" type="datetimeFigureOut">
              <a:rPr lang="en-US" smtClean="0">
                <a:solidFill>
                  <a:prstClr val="black">
                    <a:tint val="75000"/>
                  </a:prstClr>
                </a:solidFill>
              </a:rPr>
              <a:pPr/>
              <a:t>8/28/2018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6F0F559-63DC-4E0A-A2FA-6BEC863AA64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625231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1553FE-DB0B-42A1-895D-54EF6C0B86AF}" type="datetimeFigureOut">
              <a:rPr lang="en-US" smtClean="0">
                <a:solidFill>
                  <a:prstClr val="black">
                    <a:tint val="75000"/>
                  </a:prstClr>
                </a:solidFill>
              </a:rPr>
              <a:pPr/>
              <a:t>8/28/2018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6F0F559-63DC-4E0A-A2FA-6BEC863AA64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772726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1553FE-DB0B-42A1-895D-54EF6C0B86AF}" type="datetimeFigureOut">
              <a:rPr lang="en-US" smtClean="0">
                <a:solidFill>
                  <a:prstClr val="black">
                    <a:tint val="75000"/>
                  </a:prstClr>
                </a:solidFill>
              </a:rPr>
              <a:pPr/>
              <a:t>8/28/2018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6F0F559-63DC-4E0A-A2FA-6BEC863AA64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045786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11553FE-DB0B-42A1-895D-54EF6C0B86AF}" type="datetimeFigureOut">
              <a:rPr lang="en-US" smtClean="0">
                <a:solidFill>
                  <a:prstClr val="black">
                    <a:tint val="75000"/>
                  </a:prstClr>
                </a:solidFill>
              </a:rPr>
              <a:pPr/>
              <a:t>8/28/2018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6F0F559-63DC-4E0A-A2FA-6BEC863AA64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006727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11553FE-DB0B-42A1-895D-54EF6C0B86AF}" type="datetimeFigureOut">
              <a:rPr lang="en-US" smtClean="0">
                <a:solidFill>
                  <a:prstClr val="black">
                    <a:tint val="75000"/>
                  </a:prstClr>
                </a:solidFill>
              </a:rPr>
              <a:pPr/>
              <a:t>8/28/2018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66F0F559-63DC-4E0A-A2FA-6BEC863AA64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834084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11553FE-DB0B-42A1-895D-54EF6C0B86AF}" type="datetimeFigureOut">
              <a:rPr lang="en-US" smtClean="0">
                <a:solidFill>
                  <a:prstClr val="black">
                    <a:tint val="75000"/>
                  </a:prstClr>
                </a:solidFill>
              </a:rPr>
              <a:pPr/>
              <a:t>8/28/2018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66F0F559-63DC-4E0A-A2FA-6BEC863AA64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5760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1553FE-DB0B-42A1-895D-54EF6C0B86AF}" type="datetimeFigureOut">
              <a:rPr lang="en-US" smtClean="0">
                <a:solidFill>
                  <a:prstClr val="black">
                    <a:tint val="75000"/>
                  </a:prstClr>
                </a:solidFill>
              </a:rPr>
              <a:pPr/>
              <a:t>8/28/2018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66F0F559-63DC-4E0A-A2FA-6BEC863AA64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884499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11553FE-DB0B-42A1-895D-54EF6C0B86AF}" type="datetimeFigureOut">
              <a:rPr lang="en-US" smtClean="0">
                <a:solidFill>
                  <a:prstClr val="black">
                    <a:tint val="75000"/>
                  </a:prstClr>
                </a:solidFill>
              </a:rPr>
              <a:pPr/>
              <a:t>8/28/2018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6F0F559-63DC-4E0A-A2FA-6BEC863AA64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60601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3C4408-D8E4-4EF1-8391-CFF2711FD88C}" type="datetimeFigureOut">
              <a:rPr lang="en-US" smtClean="0"/>
              <a:pPr/>
              <a:t>8/28/2018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66FDD2-64D5-4279-BDF5-259694E3040C}"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11553FE-DB0B-42A1-895D-54EF6C0B86AF}" type="datetimeFigureOut">
              <a:rPr lang="en-US" smtClean="0">
                <a:solidFill>
                  <a:prstClr val="black">
                    <a:tint val="75000"/>
                  </a:prstClr>
                </a:solidFill>
              </a:rPr>
              <a:pPr/>
              <a:t>8/28/2018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6F0F559-63DC-4E0A-A2FA-6BEC863AA64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431299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1553FE-DB0B-42A1-895D-54EF6C0B86AF}" type="datetimeFigureOut">
              <a:rPr lang="en-US" smtClean="0">
                <a:solidFill>
                  <a:prstClr val="black">
                    <a:tint val="75000"/>
                  </a:prstClr>
                </a:solidFill>
              </a:rPr>
              <a:pPr/>
              <a:t>8/28/2018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6F0F559-63DC-4E0A-A2FA-6BEC863AA64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004317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1553FE-DB0B-42A1-895D-54EF6C0B86AF}" type="datetimeFigureOut">
              <a:rPr lang="en-US" smtClean="0">
                <a:solidFill>
                  <a:prstClr val="black">
                    <a:tint val="75000"/>
                  </a:prstClr>
                </a:solidFill>
              </a:rPr>
              <a:pPr/>
              <a:t>8/28/2018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6F0F559-63DC-4E0A-A2FA-6BEC863AA64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794881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C6D1BE4-0916-41CE-9BCB-858643526E99}" type="datetimeFigureOut">
              <a:rPr lang="en-US" smtClean="0">
                <a:solidFill>
                  <a:prstClr val="black">
                    <a:tint val="75000"/>
                  </a:prstClr>
                </a:solidFill>
              </a:rPr>
              <a:pPr/>
              <a:t>8/28/2018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B2EDAE-880F-4197-86A4-1EE4D714021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695158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6D1BE4-0916-41CE-9BCB-858643526E99}" type="datetimeFigureOut">
              <a:rPr lang="en-US" smtClean="0">
                <a:solidFill>
                  <a:prstClr val="black">
                    <a:tint val="75000"/>
                  </a:prstClr>
                </a:solidFill>
              </a:rPr>
              <a:pPr/>
              <a:t>8/28/2018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B2EDAE-880F-4197-86A4-1EE4D714021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190929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6D1BE4-0916-41CE-9BCB-858643526E99}" type="datetimeFigureOut">
              <a:rPr lang="en-US" smtClean="0">
                <a:solidFill>
                  <a:prstClr val="black">
                    <a:tint val="75000"/>
                  </a:prstClr>
                </a:solidFill>
              </a:rPr>
              <a:pPr/>
              <a:t>8/28/2018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B2EDAE-880F-4197-86A4-1EE4D714021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4158212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C6D1BE4-0916-41CE-9BCB-858643526E99}" type="datetimeFigureOut">
              <a:rPr lang="en-US" smtClean="0">
                <a:solidFill>
                  <a:prstClr val="black">
                    <a:tint val="75000"/>
                  </a:prstClr>
                </a:solidFill>
              </a:rPr>
              <a:pPr/>
              <a:t>8/28/2018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B2EDAE-880F-4197-86A4-1EE4D714021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1956710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C6D1BE4-0916-41CE-9BCB-858643526E99}" type="datetimeFigureOut">
              <a:rPr lang="en-US" smtClean="0">
                <a:solidFill>
                  <a:prstClr val="black">
                    <a:tint val="75000"/>
                  </a:prstClr>
                </a:solidFill>
              </a:rPr>
              <a:pPr/>
              <a:t>8/28/2018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B2EDAE-880F-4197-86A4-1EE4D714021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601590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C6D1BE4-0916-41CE-9BCB-858643526E99}" type="datetimeFigureOut">
              <a:rPr lang="en-US" smtClean="0">
                <a:solidFill>
                  <a:prstClr val="black">
                    <a:tint val="75000"/>
                  </a:prstClr>
                </a:solidFill>
              </a:rPr>
              <a:pPr/>
              <a:t>8/28/2018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B2EDAE-880F-4197-86A4-1EE4D714021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735983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6D1BE4-0916-41CE-9BCB-858643526E99}" type="datetimeFigureOut">
              <a:rPr lang="en-US" smtClean="0">
                <a:solidFill>
                  <a:prstClr val="black">
                    <a:tint val="75000"/>
                  </a:prstClr>
                </a:solidFill>
              </a:rPr>
              <a:pPr/>
              <a:t>8/28/2018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B2EDAE-880F-4197-86A4-1EE4D714021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69671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3C4408-D8E4-4EF1-8391-CFF2711FD88C}" type="datetimeFigureOut">
              <a:rPr lang="en-US" smtClean="0"/>
              <a:pPr/>
              <a:t>8/28/2018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66FDD2-64D5-4279-BDF5-259694E3040C}"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C6D1BE4-0916-41CE-9BCB-858643526E99}" type="datetimeFigureOut">
              <a:rPr lang="en-US" smtClean="0">
                <a:solidFill>
                  <a:prstClr val="black">
                    <a:tint val="75000"/>
                  </a:prstClr>
                </a:solidFill>
              </a:rPr>
              <a:pPr/>
              <a:t>8/28/2018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B2EDAE-880F-4197-86A4-1EE4D714021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2821747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C6D1BE4-0916-41CE-9BCB-858643526E99}" type="datetimeFigureOut">
              <a:rPr lang="en-US" smtClean="0">
                <a:solidFill>
                  <a:prstClr val="black">
                    <a:tint val="75000"/>
                  </a:prstClr>
                </a:solidFill>
              </a:rPr>
              <a:pPr/>
              <a:t>8/28/2018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B2EDAE-880F-4197-86A4-1EE4D714021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4730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6D1BE4-0916-41CE-9BCB-858643526E99}" type="datetimeFigureOut">
              <a:rPr lang="en-US" smtClean="0">
                <a:solidFill>
                  <a:prstClr val="black">
                    <a:tint val="75000"/>
                  </a:prstClr>
                </a:solidFill>
              </a:rPr>
              <a:pPr/>
              <a:t>8/28/2018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B2EDAE-880F-4197-86A4-1EE4D714021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5152916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6D1BE4-0916-41CE-9BCB-858643526E99}" type="datetimeFigureOut">
              <a:rPr lang="en-US" smtClean="0">
                <a:solidFill>
                  <a:prstClr val="black">
                    <a:tint val="75000"/>
                  </a:prstClr>
                </a:solidFill>
              </a:rPr>
              <a:pPr/>
              <a:t>8/28/2018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B2EDAE-880F-4197-86A4-1EE4D714021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4932521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C6D1BE4-0916-41CE-9BCB-858643526E99}" type="datetimeFigureOut">
              <a:rPr lang="en-US" smtClean="0">
                <a:solidFill>
                  <a:prstClr val="black">
                    <a:tint val="75000"/>
                  </a:prstClr>
                </a:solidFill>
              </a:rPr>
              <a:pPr/>
              <a:t>8/28/2018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B2EDAE-880F-4197-86A4-1EE4D714021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0546166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6D1BE4-0916-41CE-9BCB-858643526E99}" type="datetimeFigureOut">
              <a:rPr lang="en-US" smtClean="0">
                <a:solidFill>
                  <a:prstClr val="black">
                    <a:tint val="75000"/>
                  </a:prstClr>
                </a:solidFill>
              </a:rPr>
              <a:pPr/>
              <a:t>8/28/2018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B2EDAE-880F-4197-86A4-1EE4D714021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4980542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6D1BE4-0916-41CE-9BCB-858643526E99}" type="datetimeFigureOut">
              <a:rPr lang="en-US" smtClean="0">
                <a:solidFill>
                  <a:prstClr val="black">
                    <a:tint val="75000"/>
                  </a:prstClr>
                </a:solidFill>
              </a:rPr>
              <a:pPr/>
              <a:t>8/28/2018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B2EDAE-880F-4197-86A4-1EE4D714021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9397585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C6D1BE4-0916-41CE-9BCB-858643526E99}" type="datetimeFigureOut">
              <a:rPr lang="en-US" smtClean="0">
                <a:solidFill>
                  <a:prstClr val="black">
                    <a:tint val="75000"/>
                  </a:prstClr>
                </a:solidFill>
              </a:rPr>
              <a:pPr/>
              <a:t>8/28/2018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B2EDAE-880F-4197-86A4-1EE4D714021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334131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C6D1BE4-0916-41CE-9BCB-858643526E99}" type="datetimeFigureOut">
              <a:rPr lang="en-US" smtClean="0">
                <a:solidFill>
                  <a:prstClr val="black">
                    <a:tint val="75000"/>
                  </a:prstClr>
                </a:solidFill>
              </a:rPr>
              <a:pPr/>
              <a:t>8/28/2018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B2EDAE-880F-4197-86A4-1EE4D714021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0843943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C6D1BE4-0916-41CE-9BCB-858643526E99}" type="datetimeFigureOut">
              <a:rPr lang="en-US" smtClean="0">
                <a:solidFill>
                  <a:prstClr val="black">
                    <a:tint val="75000"/>
                  </a:prstClr>
                </a:solidFill>
              </a:rPr>
              <a:pPr/>
              <a:t>8/28/2018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B2EDAE-880F-4197-86A4-1EE4D714021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61595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63C4408-D8E4-4EF1-8391-CFF2711FD88C}" type="datetimeFigureOut">
              <a:rPr lang="en-US" smtClean="0"/>
              <a:pPr/>
              <a:t>8/28/2018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66FDD2-64D5-4279-BDF5-259694E3040C}"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6D1BE4-0916-41CE-9BCB-858643526E99}" type="datetimeFigureOut">
              <a:rPr lang="en-US" smtClean="0">
                <a:solidFill>
                  <a:prstClr val="black">
                    <a:tint val="75000"/>
                  </a:prstClr>
                </a:solidFill>
              </a:rPr>
              <a:pPr/>
              <a:t>8/28/2018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B2EDAE-880F-4197-86A4-1EE4D714021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6128751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C6D1BE4-0916-41CE-9BCB-858643526E99}" type="datetimeFigureOut">
              <a:rPr lang="en-US" smtClean="0">
                <a:solidFill>
                  <a:prstClr val="black">
                    <a:tint val="75000"/>
                  </a:prstClr>
                </a:solidFill>
              </a:rPr>
              <a:pPr/>
              <a:t>8/28/2018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B2EDAE-880F-4197-86A4-1EE4D714021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4092336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C6D1BE4-0916-41CE-9BCB-858643526E99}" type="datetimeFigureOut">
              <a:rPr lang="en-US" smtClean="0">
                <a:solidFill>
                  <a:prstClr val="black">
                    <a:tint val="75000"/>
                  </a:prstClr>
                </a:solidFill>
              </a:rPr>
              <a:pPr/>
              <a:t>8/28/2018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B2EDAE-880F-4197-86A4-1EE4D714021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82776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6D1BE4-0916-41CE-9BCB-858643526E99}" type="datetimeFigureOut">
              <a:rPr lang="en-US" smtClean="0">
                <a:solidFill>
                  <a:prstClr val="black">
                    <a:tint val="75000"/>
                  </a:prstClr>
                </a:solidFill>
              </a:rPr>
              <a:pPr/>
              <a:t>8/28/2018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B2EDAE-880F-4197-86A4-1EE4D714021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6422832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6D1BE4-0916-41CE-9BCB-858643526E99}" type="datetimeFigureOut">
              <a:rPr lang="en-US" smtClean="0">
                <a:solidFill>
                  <a:prstClr val="black">
                    <a:tint val="75000"/>
                  </a:prstClr>
                </a:solidFill>
              </a:rPr>
              <a:pPr/>
              <a:t>8/28/2018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B2EDAE-880F-4197-86A4-1EE4D714021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0434165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a:t>Click to edit Master title style</a:t>
            </a:r>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19" name="Date Placeholder 18"/>
          <p:cNvSpPr>
            <a:spLocks noGrp="1"/>
          </p:cNvSpPr>
          <p:nvPr>
            <p:ph type="dt" sz="half" idx="10"/>
          </p:nvPr>
        </p:nvSpPr>
        <p:spPr/>
        <p:txBody>
          <a:bodyPr/>
          <a:lstStyle/>
          <a:p>
            <a:fld id="{6EA3D9FC-AD11-422C-AE4D-E17BFCB48D8E}" type="datetimeFigureOut">
              <a:rPr lang="en-US" smtClean="0">
                <a:solidFill>
                  <a:srgbClr val="E3DED1">
                    <a:shade val="50000"/>
                  </a:srgbClr>
                </a:solidFill>
              </a:rPr>
              <a:pPr/>
              <a:t>8/28/2018</a:t>
            </a:fld>
            <a:endParaRPr lang="en-US">
              <a:solidFill>
                <a:srgbClr val="E3DED1">
                  <a:shade val="50000"/>
                </a:srgbClr>
              </a:solidFill>
            </a:endParaRPr>
          </a:p>
        </p:txBody>
      </p:sp>
      <p:sp>
        <p:nvSpPr>
          <p:cNvPr id="8" name="Footer Placeholder 7"/>
          <p:cNvSpPr>
            <a:spLocks noGrp="1"/>
          </p:cNvSpPr>
          <p:nvPr>
            <p:ph type="ftr" sz="quarter" idx="11"/>
          </p:nvPr>
        </p:nvSpPr>
        <p:spPr/>
        <p:txBody>
          <a:bodyPr/>
          <a:lstStyle/>
          <a:p>
            <a:endParaRPr lang="en-US">
              <a:solidFill>
                <a:srgbClr val="E3DED1">
                  <a:shade val="50000"/>
                </a:srgbClr>
              </a:solidFill>
            </a:endParaRPr>
          </a:p>
        </p:txBody>
      </p:sp>
      <p:sp>
        <p:nvSpPr>
          <p:cNvPr id="11" name="Slide Number Placeholder 10"/>
          <p:cNvSpPr>
            <a:spLocks noGrp="1"/>
          </p:cNvSpPr>
          <p:nvPr>
            <p:ph type="sldNum" sz="quarter" idx="12"/>
          </p:nvPr>
        </p:nvSpPr>
        <p:spPr/>
        <p:txBody>
          <a:bodyPr/>
          <a:lstStyle/>
          <a:p>
            <a:fld id="{22D3007C-224D-45A2-AD25-301710405655}" type="slidenum">
              <a:rPr lang="en-US" smtClean="0">
                <a:solidFill>
                  <a:srgbClr val="E3DED1">
                    <a:shade val="50000"/>
                  </a:srgbClr>
                </a:solidFill>
              </a:rPr>
              <a:pPr/>
              <a:t>‹#›</a:t>
            </a:fld>
            <a:endParaRPr lang="en-US">
              <a:solidFill>
                <a:srgbClr val="E3DED1">
                  <a:shade val="50000"/>
                </a:srgbClr>
              </a:solidFill>
            </a:endParaRPr>
          </a:p>
        </p:txBody>
      </p:sp>
    </p:spTree>
    <p:extLst>
      <p:ext uri="{BB962C8B-B14F-4D97-AF65-F5344CB8AC3E}">
        <p14:creationId xmlns:p14="http://schemas.microsoft.com/office/powerpoint/2010/main" val="298016288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a:t>Click to edit Master title style</a:t>
            </a:r>
          </a:p>
        </p:txBody>
      </p:sp>
      <p:sp>
        <p:nvSpPr>
          <p:cNvPr id="3" name="Content Placeholder 2"/>
          <p:cNvSpPr>
            <a:spLocks noGrp="1"/>
          </p:cNvSpPr>
          <p:nvPr>
            <p:ph idx="1"/>
          </p:nvPr>
        </p:nvSpPr>
        <p:spPr>
          <a:xfrm>
            <a:off x="502920" y="530352"/>
            <a:ext cx="8183880" cy="41879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EA3D9FC-AD11-422C-AE4D-E17BFCB48D8E}" type="datetimeFigureOut">
              <a:rPr lang="en-US" smtClean="0">
                <a:solidFill>
                  <a:srgbClr val="E3DED1">
                    <a:shade val="50000"/>
                  </a:srgbClr>
                </a:solidFill>
              </a:rPr>
              <a:pPr/>
              <a:t>8/28/2018</a:t>
            </a:fld>
            <a:endParaRPr lang="en-US">
              <a:solidFill>
                <a:srgbClr val="E3DED1">
                  <a:shade val="50000"/>
                </a:srgbClr>
              </a:solidFill>
            </a:endParaRPr>
          </a:p>
        </p:txBody>
      </p:sp>
      <p:sp>
        <p:nvSpPr>
          <p:cNvPr id="5" name="Footer Placeholder 4"/>
          <p:cNvSpPr>
            <a:spLocks noGrp="1"/>
          </p:cNvSpPr>
          <p:nvPr>
            <p:ph type="ftr" sz="quarter" idx="11"/>
          </p:nvPr>
        </p:nvSpPr>
        <p:spPr/>
        <p:txBody>
          <a:bodyPr/>
          <a:lstStyle/>
          <a:p>
            <a:endParaRPr lang="en-US">
              <a:solidFill>
                <a:srgbClr val="E3DED1">
                  <a:shade val="50000"/>
                </a:srgbClr>
              </a:solidFill>
            </a:endParaRPr>
          </a:p>
        </p:txBody>
      </p:sp>
      <p:sp>
        <p:nvSpPr>
          <p:cNvPr id="6" name="Slide Number Placeholder 5"/>
          <p:cNvSpPr>
            <a:spLocks noGrp="1"/>
          </p:cNvSpPr>
          <p:nvPr>
            <p:ph type="sldNum" sz="quarter" idx="12"/>
          </p:nvPr>
        </p:nvSpPr>
        <p:spPr/>
        <p:txBody>
          <a:bodyPr/>
          <a:lstStyle/>
          <a:p>
            <a:fld id="{22D3007C-224D-45A2-AD25-301710405655}" type="slidenum">
              <a:rPr lang="en-US" smtClean="0">
                <a:solidFill>
                  <a:srgbClr val="E3DED1">
                    <a:shade val="50000"/>
                  </a:srgbClr>
                </a:solidFill>
              </a:rPr>
              <a:pPr/>
              <a:t>‹#›</a:t>
            </a:fld>
            <a:endParaRPr lang="en-US">
              <a:solidFill>
                <a:srgbClr val="E3DED1">
                  <a:shade val="50000"/>
                </a:srgbClr>
              </a:solidFill>
            </a:endParaRPr>
          </a:p>
        </p:txBody>
      </p:sp>
    </p:spTree>
    <p:extLst>
      <p:ext uri="{BB962C8B-B14F-4D97-AF65-F5344CB8AC3E}">
        <p14:creationId xmlns:p14="http://schemas.microsoft.com/office/powerpoint/2010/main" val="372765674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a:t>Click to edit Master title style</a:t>
            </a:r>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6EA3D9FC-AD11-422C-AE4D-E17BFCB48D8E}" type="datetimeFigureOut">
              <a:rPr lang="en-US" smtClean="0">
                <a:solidFill>
                  <a:srgbClr val="E3DED1">
                    <a:shade val="50000"/>
                  </a:srgbClr>
                </a:solidFill>
              </a:rPr>
              <a:pPr/>
              <a:t>8/28/2018</a:t>
            </a:fld>
            <a:endParaRPr lang="en-US">
              <a:solidFill>
                <a:srgbClr val="E3DED1">
                  <a:shade val="50000"/>
                </a:srgbClr>
              </a:solidFill>
            </a:endParaRPr>
          </a:p>
        </p:txBody>
      </p:sp>
      <p:sp>
        <p:nvSpPr>
          <p:cNvPr id="5" name="Footer Placeholder 4"/>
          <p:cNvSpPr>
            <a:spLocks noGrp="1"/>
          </p:cNvSpPr>
          <p:nvPr>
            <p:ph type="ftr" sz="quarter" idx="11"/>
          </p:nvPr>
        </p:nvSpPr>
        <p:spPr/>
        <p:txBody>
          <a:bodyPr/>
          <a:lstStyle/>
          <a:p>
            <a:endParaRPr lang="en-US">
              <a:solidFill>
                <a:srgbClr val="E3DED1">
                  <a:shade val="50000"/>
                </a:srgbClr>
              </a:solidFill>
            </a:endParaRPr>
          </a:p>
        </p:txBody>
      </p:sp>
      <p:sp>
        <p:nvSpPr>
          <p:cNvPr id="6" name="Slide Number Placeholder 5"/>
          <p:cNvSpPr>
            <a:spLocks noGrp="1"/>
          </p:cNvSpPr>
          <p:nvPr>
            <p:ph type="sldNum" sz="quarter" idx="12"/>
          </p:nvPr>
        </p:nvSpPr>
        <p:spPr/>
        <p:txBody>
          <a:bodyPr/>
          <a:lstStyle/>
          <a:p>
            <a:fld id="{22D3007C-224D-45A2-AD25-301710405655}" type="slidenum">
              <a:rPr lang="en-US" smtClean="0">
                <a:solidFill>
                  <a:srgbClr val="E3DED1">
                    <a:shade val="50000"/>
                  </a:srgbClr>
                </a:solidFill>
              </a:rPr>
              <a:pPr/>
              <a:t>‹#›</a:t>
            </a:fld>
            <a:endParaRPr lang="en-US">
              <a:solidFill>
                <a:srgbClr val="E3DED1">
                  <a:shade val="50000"/>
                </a:srgbClr>
              </a:solidFill>
            </a:endParaRPr>
          </a:p>
        </p:txBody>
      </p:sp>
    </p:spTree>
    <p:extLst>
      <p:ext uri="{BB962C8B-B14F-4D97-AF65-F5344CB8AC3E}">
        <p14:creationId xmlns:p14="http://schemas.microsoft.com/office/powerpoint/2010/main" val="226345643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EA3D9FC-AD11-422C-AE4D-E17BFCB48D8E}" type="datetimeFigureOut">
              <a:rPr lang="en-US" smtClean="0">
                <a:solidFill>
                  <a:srgbClr val="E3DED1">
                    <a:shade val="50000"/>
                  </a:srgbClr>
                </a:solidFill>
              </a:rPr>
              <a:pPr/>
              <a:t>8/28/2018</a:t>
            </a:fld>
            <a:endParaRPr lang="en-US">
              <a:solidFill>
                <a:srgbClr val="E3DED1">
                  <a:shade val="50000"/>
                </a:srgbClr>
              </a:solidFill>
            </a:endParaRPr>
          </a:p>
        </p:txBody>
      </p:sp>
      <p:sp>
        <p:nvSpPr>
          <p:cNvPr id="6" name="Footer Placeholder 5"/>
          <p:cNvSpPr>
            <a:spLocks noGrp="1"/>
          </p:cNvSpPr>
          <p:nvPr>
            <p:ph type="ftr" sz="quarter" idx="11"/>
          </p:nvPr>
        </p:nvSpPr>
        <p:spPr/>
        <p:txBody>
          <a:bodyPr/>
          <a:lstStyle/>
          <a:p>
            <a:endParaRPr lang="en-US">
              <a:solidFill>
                <a:srgbClr val="E3DED1">
                  <a:shade val="50000"/>
                </a:srgbClr>
              </a:solidFill>
            </a:endParaRPr>
          </a:p>
        </p:txBody>
      </p:sp>
      <p:sp>
        <p:nvSpPr>
          <p:cNvPr id="7" name="Slide Number Placeholder 6"/>
          <p:cNvSpPr>
            <a:spLocks noGrp="1"/>
          </p:cNvSpPr>
          <p:nvPr>
            <p:ph type="sldNum" sz="quarter" idx="12"/>
          </p:nvPr>
        </p:nvSpPr>
        <p:spPr/>
        <p:txBody>
          <a:bodyPr/>
          <a:lstStyle/>
          <a:p>
            <a:fld id="{22D3007C-224D-45A2-AD25-301710405655}" type="slidenum">
              <a:rPr lang="en-US" smtClean="0">
                <a:solidFill>
                  <a:srgbClr val="E3DED1">
                    <a:shade val="50000"/>
                  </a:srgbClr>
                </a:solidFill>
              </a:rPr>
              <a:pPr/>
              <a:t>‹#›</a:t>
            </a:fld>
            <a:endParaRPr lang="en-US">
              <a:solidFill>
                <a:srgbClr val="E3DED1">
                  <a:shade val="50000"/>
                </a:srgbClr>
              </a:solidFill>
            </a:endParaRPr>
          </a:p>
        </p:txBody>
      </p:sp>
    </p:spTree>
    <p:extLst>
      <p:ext uri="{BB962C8B-B14F-4D97-AF65-F5344CB8AC3E}">
        <p14:creationId xmlns:p14="http://schemas.microsoft.com/office/powerpoint/2010/main" val="250618317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a:t>Click to edit Master title style</a:t>
            </a:r>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EA3D9FC-AD11-422C-AE4D-E17BFCB48D8E}" type="datetimeFigureOut">
              <a:rPr lang="en-US" smtClean="0">
                <a:solidFill>
                  <a:srgbClr val="E3DED1">
                    <a:shade val="50000"/>
                  </a:srgbClr>
                </a:solidFill>
              </a:rPr>
              <a:pPr/>
              <a:t>8/28/2018</a:t>
            </a:fld>
            <a:endParaRPr lang="en-US">
              <a:solidFill>
                <a:srgbClr val="E3DED1">
                  <a:shade val="50000"/>
                </a:srgbClr>
              </a:solidFill>
            </a:endParaRPr>
          </a:p>
        </p:txBody>
      </p:sp>
      <p:sp>
        <p:nvSpPr>
          <p:cNvPr id="8" name="Footer Placeholder 7"/>
          <p:cNvSpPr>
            <a:spLocks noGrp="1"/>
          </p:cNvSpPr>
          <p:nvPr>
            <p:ph type="ftr" sz="quarter" idx="11"/>
          </p:nvPr>
        </p:nvSpPr>
        <p:spPr/>
        <p:txBody>
          <a:bodyPr/>
          <a:lstStyle/>
          <a:p>
            <a:endParaRPr lang="en-US">
              <a:solidFill>
                <a:srgbClr val="E3DED1">
                  <a:shade val="50000"/>
                </a:srgbClr>
              </a:solidFill>
            </a:endParaRPr>
          </a:p>
        </p:txBody>
      </p:sp>
      <p:sp>
        <p:nvSpPr>
          <p:cNvPr id="9" name="Slide Number Placeholder 8"/>
          <p:cNvSpPr>
            <a:spLocks noGrp="1"/>
          </p:cNvSpPr>
          <p:nvPr>
            <p:ph type="sldNum" sz="quarter" idx="12"/>
          </p:nvPr>
        </p:nvSpPr>
        <p:spPr/>
        <p:txBody>
          <a:bodyPr/>
          <a:lstStyle/>
          <a:p>
            <a:fld id="{22D3007C-224D-45A2-AD25-301710405655}" type="slidenum">
              <a:rPr lang="en-US" smtClean="0">
                <a:solidFill>
                  <a:srgbClr val="E3DED1">
                    <a:shade val="50000"/>
                  </a:srgbClr>
                </a:solidFill>
              </a:rPr>
              <a:pPr/>
              <a:t>‹#›</a:t>
            </a:fld>
            <a:endParaRPr lang="en-US">
              <a:solidFill>
                <a:srgbClr val="E3DED1">
                  <a:shade val="50000"/>
                </a:srgbClr>
              </a:solidFill>
            </a:endParaRPr>
          </a:p>
        </p:txBody>
      </p:sp>
    </p:spTree>
    <p:extLst>
      <p:ext uri="{BB962C8B-B14F-4D97-AF65-F5344CB8AC3E}">
        <p14:creationId xmlns:p14="http://schemas.microsoft.com/office/powerpoint/2010/main" val="3558998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63C4408-D8E4-4EF1-8391-CFF2711FD88C}" type="datetimeFigureOut">
              <a:rPr lang="en-US" smtClean="0"/>
              <a:pPr/>
              <a:t>8/28/2018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66FDD2-64D5-4279-BDF5-259694E3040C}" type="slidenum">
              <a:rPr lang="en-US" smtClean="0"/>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6EA3D9FC-AD11-422C-AE4D-E17BFCB48D8E}" type="datetimeFigureOut">
              <a:rPr lang="en-US" smtClean="0">
                <a:solidFill>
                  <a:srgbClr val="E3DED1">
                    <a:shade val="50000"/>
                  </a:srgbClr>
                </a:solidFill>
              </a:rPr>
              <a:pPr/>
              <a:t>8/28/2018</a:t>
            </a:fld>
            <a:endParaRPr lang="en-US">
              <a:solidFill>
                <a:srgbClr val="E3DED1">
                  <a:shade val="50000"/>
                </a:srgbClr>
              </a:solidFill>
            </a:endParaRPr>
          </a:p>
        </p:txBody>
      </p:sp>
      <p:sp>
        <p:nvSpPr>
          <p:cNvPr id="4" name="Footer Placeholder 3"/>
          <p:cNvSpPr>
            <a:spLocks noGrp="1"/>
          </p:cNvSpPr>
          <p:nvPr>
            <p:ph type="ftr" sz="quarter" idx="11"/>
          </p:nvPr>
        </p:nvSpPr>
        <p:spPr/>
        <p:txBody>
          <a:bodyPr/>
          <a:lstStyle/>
          <a:p>
            <a:endParaRPr lang="en-US">
              <a:solidFill>
                <a:srgbClr val="E3DED1">
                  <a:shade val="50000"/>
                </a:srgbClr>
              </a:solidFill>
            </a:endParaRPr>
          </a:p>
        </p:txBody>
      </p:sp>
      <p:sp>
        <p:nvSpPr>
          <p:cNvPr id="5" name="Slide Number Placeholder 4"/>
          <p:cNvSpPr>
            <a:spLocks noGrp="1"/>
          </p:cNvSpPr>
          <p:nvPr>
            <p:ph type="sldNum" sz="quarter" idx="12"/>
          </p:nvPr>
        </p:nvSpPr>
        <p:spPr/>
        <p:txBody>
          <a:bodyPr/>
          <a:lstStyle/>
          <a:p>
            <a:fld id="{22D3007C-224D-45A2-AD25-301710405655}" type="slidenum">
              <a:rPr lang="en-US" smtClean="0">
                <a:solidFill>
                  <a:srgbClr val="E3DED1">
                    <a:shade val="50000"/>
                  </a:srgbClr>
                </a:solidFill>
              </a:rPr>
              <a:pPr/>
              <a:t>‹#›</a:t>
            </a:fld>
            <a:endParaRPr lang="en-US">
              <a:solidFill>
                <a:srgbClr val="E3DED1">
                  <a:shade val="50000"/>
                </a:srgbClr>
              </a:solidFill>
            </a:endParaRPr>
          </a:p>
        </p:txBody>
      </p:sp>
    </p:spTree>
    <p:extLst>
      <p:ext uri="{BB962C8B-B14F-4D97-AF65-F5344CB8AC3E}">
        <p14:creationId xmlns:p14="http://schemas.microsoft.com/office/powerpoint/2010/main" val="138645738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Date Placeholder 1"/>
          <p:cNvSpPr>
            <a:spLocks noGrp="1"/>
          </p:cNvSpPr>
          <p:nvPr>
            <p:ph type="dt" sz="half" idx="10"/>
          </p:nvPr>
        </p:nvSpPr>
        <p:spPr/>
        <p:txBody>
          <a:bodyPr/>
          <a:lstStyle/>
          <a:p>
            <a:fld id="{6EA3D9FC-AD11-422C-AE4D-E17BFCB48D8E}" type="datetimeFigureOut">
              <a:rPr lang="en-US" smtClean="0">
                <a:solidFill>
                  <a:srgbClr val="E3DED1">
                    <a:shade val="50000"/>
                  </a:srgbClr>
                </a:solidFill>
              </a:rPr>
              <a:pPr/>
              <a:t>8/28/2018</a:t>
            </a:fld>
            <a:endParaRPr lang="en-US">
              <a:solidFill>
                <a:srgbClr val="E3DED1">
                  <a:shade val="50000"/>
                </a:srgbClr>
              </a:solidFill>
            </a:endParaRPr>
          </a:p>
        </p:txBody>
      </p:sp>
      <p:sp>
        <p:nvSpPr>
          <p:cNvPr id="3" name="Footer Placeholder 2"/>
          <p:cNvSpPr>
            <a:spLocks noGrp="1"/>
          </p:cNvSpPr>
          <p:nvPr>
            <p:ph type="ftr" sz="quarter" idx="11"/>
          </p:nvPr>
        </p:nvSpPr>
        <p:spPr/>
        <p:txBody>
          <a:bodyPr/>
          <a:lstStyle/>
          <a:p>
            <a:endParaRPr lang="en-US">
              <a:solidFill>
                <a:srgbClr val="E3DED1">
                  <a:shade val="50000"/>
                </a:srgbClr>
              </a:solidFill>
            </a:endParaRPr>
          </a:p>
        </p:txBody>
      </p:sp>
      <p:sp>
        <p:nvSpPr>
          <p:cNvPr id="4" name="Slide Number Placeholder 3"/>
          <p:cNvSpPr>
            <a:spLocks noGrp="1"/>
          </p:cNvSpPr>
          <p:nvPr>
            <p:ph type="sldNum" sz="quarter" idx="12"/>
          </p:nvPr>
        </p:nvSpPr>
        <p:spPr/>
        <p:txBody>
          <a:bodyPr/>
          <a:lstStyle/>
          <a:p>
            <a:fld id="{22D3007C-224D-45A2-AD25-301710405655}" type="slidenum">
              <a:rPr lang="en-US" smtClean="0">
                <a:solidFill>
                  <a:srgbClr val="E3DED1">
                    <a:shade val="50000"/>
                  </a:srgbClr>
                </a:solidFill>
              </a:rPr>
              <a:pPr/>
              <a:t>‹#›</a:t>
            </a:fld>
            <a:endParaRPr lang="en-US">
              <a:solidFill>
                <a:srgbClr val="E3DED1">
                  <a:shade val="50000"/>
                </a:srgbClr>
              </a:solidFill>
            </a:endParaRPr>
          </a:p>
        </p:txBody>
      </p:sp>
    </p:spTree>
    <p:extLst>
      <p:ext uri="{BB962C8B-B14F-4D97-AF65-F5344CB8AC3E}">
        <p14:creationId xmlns:p14="http://schemas.microsoft.com/office/powerpoint/2010/main" val="74297418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a:t>Click to edit Master title style</a:t>
            </a:r>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EA3D9FC-AD11-422C-AE4D-E17BFCB48D8E}" type="datetimeFigureOut">
              <a:rPr lang="en-US" smtClean="0">
                <a:solidFill>
                  <a:srgbClr val="E3DED1">
                    <a:shade val="50000"/>
                  </a:srgbClr>
                </a:solidFill>
              </a:rPr>
              <a:pPr/>
              <a:t>8/28/2018</a:t>
            </a:fld>
            <a:endParaRPr lang="en-US">
              <a:solidFill>
                <a:srgbClr val="E3DED1">
                  <a:shade val="50000"/>
                </a:srgbClr>
              </a:solidFill>
            </a:endParaRPr>
          </a:p>
        </p:txBody>
      </p:sp>
      <p:sp>
        <p:nvSpPr>
          <p:cNvPr id="6" name="Footer Placeholder 5"/>
          <p:cNvSpPr>
            <a:spLocks noGrp="1"/>
          </p:cNvSpPr>
          <p:nvPr>
            <p:ph type="ftr" sz="quarter" idx="11"/>
          </p:nvPr>
        </p:nvSpPr>
        <p:spPr/>
        <p:txBody>
          <a:bodyPr/>
          <a:lstStyle/>
          <a:p>
            <a:endParaRPr lang="en-US">
              <a:solidFill>
                <a:srgbClr val="E3DED1">
                  <a:shade val="50000"/>
                </a:srgbClr>
              </a:solidFill>
            </a:endParaRPr>
          </a:p>
        </p:txBody>
      </p:sp>
      <p:sp>
        <p:nvSpPr>
          <p:cNvPr id="7" name="Slide Number Placeholder 6"/>
          <p:cNvSpPr>
            <a:spLocks noGrp="1"/>
          </p:cNvSpPr>
          <p:nvPr>
            <p:ph type="sldNum" sz="quarter" idx="12"/>
          </p:nvPr>
        </p:nvSpPr>
        <p:spPr/>
        <p:txBody>
          <a:bodyPr/>
          <a:lstStyle/>
          <a:p>
            <a:fld id="{22D3007C-224D-45A2-AD25-301710405655}" type="slidenum">
              <a:rPr lang="en-US" smtClean="0">
                <a:solidFill>
                  <a:srgbClr val="E3DED1">
                    <a:shade val="50000"/>
                  </a:srgbClr>
                </a:solidFill>
              </a:rPr>
              <a:pPr/>
              <a:t>‹#›</a:t>
            </a:fld>
            <a:endParaRPr lang="en-US">
              <a:solidFill>
                <a:srgbClr val="E3DED1">
                  <a:shade val="50000"/>
                </a:srgbClr>
              </a:solidFill>
            </a:endParaRPr>
          </a:p>
        </p:txBody>
      </p:sp>
    </p:spTree>
    <p:extLst>
      <p:ext uri="{BB962C8B-B14F-4D97-AF65-F5344CB8AC3E}">
        <p14:creationId xmlns:p14="http://schemas.microsoft.com/office/powerpoint/2010/main" val="396213368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a:t>Click to edit Master title style</a:t>
            </a:r>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EA3D9FC-AD11-422C-AE4D-E17BFCB48D8E}" type="datetimeFigureOut">
              <a:rPr lang="en-US" smtClean="0">
                <a:solidFill>
                  <a:srgbClr val="E3DED1">
                    <a:shade val="50000"/>
                  </a:srgbClr>
                </a:solidFill>
              </a:rPr>
              <a:pPr/>
              <a:t>8/28/2018</a:t>
            </a:fld>
            <a:endParaRPr lang="en-US">
              <a:solidFill>
                <a:srgbClr val="E3DED1">
                  <a:shade val="50000"/>
                </a:srgbClr>
              </a:solidFill>
            </a:endParaRPr>
          </a:p>
        </p:txBody>
      </p:sp>
      <p:sp>
        <p:nvSpPr>
          <p:cNvPr id="6" name="Footer Placeholder 5"/>
          <p:cNvSpPr>
            <a:spLocks noGrp="1"/>
          </p:cNvSpPr>
          <p:nvPr>
            <p:ph type="ftr" sz="quarter" idx="11"/>
          </p:nvPr>
        </p:nvSpPr>
        <p:spPr/>
        <p:txBody>
          <a:bodyPr/>
          <a:lstStyle/>
          <a:p>
            <a:endParaRPr lang="en-US">
              <a:solidFill>
                <a:srgbClr val="E3DED1">
                  <a:shade val="50000"/>
                </a:srgbClr>
              </a:solidFill>
            </a:endParaRPr>
          </a:p>
        </p:txBody>
      </p:sp>
      <p:sp>
        <p:nvSpPr>
          <p:cNvPr id="7" name="Slide Number Placeholder 6"/>
          <p:cNvSpPr>
            <a:spLocks noGrp="1"/>
          </p:cNvSpPr>
          <p:nvPr>
            <p:ph type="sldNum" sz="quarter" idx="12"/>
          </p:nvPr>
        </p:nvSpPr>
        <p:spPr/>
        <p:txBody>
          <a:bodyPr/>
          <a:lstStyle/>
          <a:p>
            <a:fld id="{22D3007C-224D-45A2-AD25-301710405655}" type="slidenum">
              <a:rPr lang="en-US" smtClean="0">
                <a:solidFill>
                  <a:srgbClr val="E3DED1">
                    <a:shade val="50000"/>
                  </a:srgbClr>
                </a:solidFill>
              </a:rPr>
              <a:pPr/>
              <a:t>‹#›</a:t>
            </a:fld>
            <a:endParaRPr lang="en-US">
              <a:solidFill>
                <a:srgbClr val="E3DED1">
                  <a:shade val="50000"/>
                </a:srgbClr>
              </a:solidFill>
            </a:endParaRPr>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a:t>Click icon to add picture</a:t>
            </a:r>
          </a:p>
        </p:txBody>
      </p:sp>
    </p:spTree>
    <p:extLst>
      <p:ext uri="{BB962C8B-B14F-4D97-AF65-F5344CB8AC3E}">
        <p14:creationId xmlns:p14="http://schemas.microsoft.com/office/powerpoint/2010/main" val="304623740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a:t>Click to edit Master title style</a:t>
            </a:r>
          </a:p>
        </p:txBody>
      </p:sp>
      <p:sp>
        <p:nvSpPr>
          <p:cNvPr id="3" name="Vertical Text Placeholder 2"/>
          <p:cNvSpPr>
            <a:spLocks noGrp="1"/>
          </p:cNvSpPr>
          <p:nvPr>
            <p:ph type="body" orient="vert" idx="1"/>
          </p:nvPr>
        </p:nvSpPr>
        <p:spPr>
          <a:xfrm>
            <a:off x="502920" y="530352"/>
            <a:ext cx="8183880" cy="4187952"/>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EA3D9FC-AD11-422C-AE4D-E17BFCB48D8E}" type="datetimeFigureOut">
              <a:rPr lang="en-US" smtClean="0">
                <a:solidFill>
                  <a:srgbClr val="E3DED1">
                    <a:shade val="50000"/>
                  </a:srgbClr>
                </a:solidFill>
              </a:rPr>
              <a:pPr/>
              <a:t>8/28/2018</a:t>
            </a:fld>
            <a:endParaRPr lang="en-US">
              <a:solidFill>
                <a:srgbClr val="E3DED1">
                  <a:shade val="50000"/>
                </a:srgbClr>
              </a:solidFill>
            </a:endParaRPr>
          </a:p>
        </p:txBody>
      </p:sp>
      <p:sp>
        <p:nvSpPr>
          <p:cNvPr id="5" name="Footer Placeholder 4"/>
          <p:cNvSpPr>
            <a:spLocks noGrp="1"/>
          </p:cNvSpPr>
          <p:nvPr>
            <p:ph type="ftr" sz="quarter" idx="11"/>
          </p:nvPr>
        </p:nvSpPr>
        <p:spPr/>
        <p:txBody>
          <a:bodyPr/>
          <a:lstStyle/>
          <a:p>
            <a:endParaRPr lang="en-US">
              <a:solidFill>
                <a:srgbClr val="E3DED1">
                  <a:shade val="50000"/>
                </a:srgbClr>
              </a:solidFill>
            </a:endParaRPr>
          </a:p>
        </p:txBody>
      </p:sp>
      <p:sp>
        <p:nvSpPr>
          <p:cNvPr id="6" name="Slide Number Placeholder 5"/>
          <p:cNvSpPr>
            <a:spLocks noGrp="1"/>
          </p:cNvSpPr>
          <p:nvPr>
            <p:ph type="sldNum" sz="quarter" idx="12"/>
          </p:nvPr>
        </p:nvSpPr>
        <p:spPr/>
        <p:txBody>
          <a:bodyPr/>
          <a:lstStyle/>
          <a:p>
            <a:fld id="{22D3007C-224D-45A2-AD25-301710405655}" type="slidenum">
              <a:rPr lang="en-US" smtClean="0">
                <a:solidFill>
                  <a:srgbClr val="E3DED1">
                    <a:shade val="50000"/>
                  </a:srgbClr>
                </a:solidFill>
              </a:rPr>
              <a:pPr/>
              <a:t>‹#›</a:t>
            </a:fld>
            <a:endParaRPr lang="en-US">
              <a:solidFill>
                <a:srgbClr val="E3DED1">
                  <a:shade val="50000"/>
                </a:srgbClr>
              </a:solidFill>
            </a:endParaRPr>
          </a:p>
        </p:txBody>
      </p:sp>
    </p:spTree>
    <p:extLst>
      <p:ext uri="{BB962C8B-B14F-4D97-AF65-F5344CB8AC3E}">
        <p14:creationId xmlns:p14="http://schemas.microsoft.com/office/powerpoint/2010/main" val="316312119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33400" y="533402"/>
            <a:ext cx="5943600" cy="525780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EA3D9FC-AD11-422C-AE4D-E17BFCB48D8E}" type="datetimeFigureOut">
              <a:rPr lang="en-US" smtClean="0">
                <a:solidFill>
                  <a:srgbClr val="E3DED1">
                    <a:shade val="50000"/>
                  </a:srgbClr>
                </a:solidFill>
              </a:rPr>
              <a:pPr/>
              <a:t>8/28/2018</a:t>
            </a:fld>
            <a:endParaRPr lang="en-US">
              <a:solidFill>
                <a:srgbClr val="E3DED1">
                  <a:shade val="50000"/>
                </a:srgbClr>
              </a:solidFill>
            </a:endParaRPr>
          </a:p>
        </p:txBody>
      </p:sp>
      <p:sp>
        <p:nvSpPr>
          <p:cNvPr id="5" name="Footer Placeholder 4"/>
          <p:cNvSpPr>
            <a:spLocks noGrp="1"/>
          </p:cNvSpPr>
          <p:nvPr>
            <p:ph type="ftr" sz="quarter" idx="11"/>
          </p:nvPr>
        </p:nvSpPr>
        <p:spPr/>
        <p:txBody>
          <a:bodyPr/>
          <a:lstStyle/>
          <a:p>
            <a:endParaRPr lang="en-US">
              <a:solidFill>
                <a:srgbClr val="E3DED1">
                  <a:shade val="50000"/>
                </a:srgbClr>
              </a:solidFill>
            </a:endParaRPr>
          </a:p>
        </p:txBody>
      </p:sp>
      <p:sp>
        <p:nvSpPr>
          <p:cNvPr id="6" name="Slide Number Placeholder 5"/>
          <p:cNvSpPr>
            <a:spLocks noGrp="1"/>
          </p:cNvSpPr>
          <p:nvPr>
            <p:ph type="sldNum" sz="quarter" idx="12"/>
          </p:nvPr>
        </p:nvSpPr>
        <p:spPr/>
        <p:txBody>
          <a:bodyPr/>
          <a:lstStyle/>
          <a:p>
            <a:fld id="{22D3007C-224D-45A2-AD25-301710405655}" type="slidenum">
              <a:rPr lang="en-US" smtClean="0">
                <a:solidFill>
                  <a:srgbClr val="E3DED1">
                    <a:shade val="50000"/>
                  </a:srgbClr>
                </a:solidFill>
              </a:rPr>
              <a:pPr/>
              <a:t>‹#›</a:t>
            </a:fld>
            <a:endParaRPr lang="en-US">
              <a:solidFill>
                <a:srgbClr val="E3DED1">
                  <a:shade val="50000"/>
                </a:srgbClr>
              </a:solidFill>
            </a:endParaRPr>
          </a:p>
        </p:txBody>
      </p:sp>
    </p:spTree>
    <p:extLst>
      <p:ext uri="{BB962C8B-B14F-4D97-AF65-F5344CB8AC3E}">
        <p14:creationId xmlns:p14="http://schemas.microsoft.com/office/powerpoint/2010/main" val="884237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63C4408-D8E4-4EF1-8391-CFF2711FD88C}" type="datetimeFigureOut">
              <a:rPr lang="en-US" smtClean="0"/>
              <a:pPr/>
              <a:t>8/28/2018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66FDD2-64D5-4279-BDF5-259694E3040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3C4408-D8E4-4EF1-8391-CFF2711FD88C}" type="datetimeFigureOut">
              <a:rPr lang="en-US" smtClean="0"/>
              <a:pPr/>
              <a:t>8/28/2018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66FDD2-64D5-4279-BDF5-259694E3040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3C4408-D8E4-4EF1-8391-CFF2711FD88C}" type="datetimeFigureOut">
              <a:rPr lang="en-US" smtClean="0"/>
              <a:pPr/>
              <a:t>8/28/2018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66FDD2-64D5-4279-BDF5-259694E3040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3C4408-D8E4-4EF1-8391-CFF2711FD88C}" type="datetimeFigureOut">
              <a:rPr lang="en-US" smtClean="0"/>
              <a:pPr/>
              <a:t>8/28/2018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66FDD2-64D5-4279-BDF5-259694E3040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3C4408-D8E4-4EF1-8391-CFF2711FD88C}" type="datetimeFigureOut">
              <a:rPr lang="en-US" smtClean="0"/>
              <a:pPr/>
              <a:t>8/28/2018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66FDD2-64D5-4279-BDF5-259694E3040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11553FE-DB0B-42A1-895D-54EF6C0B86AF}" type="datetimeFigureOut">
              <a:rPr lang="en-US" smtClean="0">
                <a:solidFill>
                  <a:prstClr val="black">
                    <a:tint val="75000"/>
                  </a:prstClr>
                </a:solidFill>
              </a:rPr>
              <a:pPr/>
              <a:t>8/28/2018</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6F0F559-63DC-4E0A-A2FA-6BEC863AA64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020817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6D1BE4-0916-41CE-9BCB-858643526E99}" type="datetimeFigureOut">
              <a:rPr lang="en-US" smtClean="0">
                <a:solidFill>
                  <a:prstClr val="black">
                    <a:tint val="75000"/>
                  </a:prstClr>
                </a:solidFill>
              </a:rPr>
              <a:pPr/>
              <a:t>8/28/2018</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B2EDAE-880F-4197-86A4-1EE4D714021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9015684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6D1BE4-0916-41CE-9BCB-858643526E99}" type="datetimeFigureOut">
              <a:rPr lang="en-US" smtClean="0">
                <a:solidFill>
                  <a:prstClr val="black">
                    <a:tint val="75000"/>
                  </a:prstClr>
                </a:solidFill>
              </a:rPr>
              <a:pPr/>
              <a:t>8/28/2018</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B2EDAE-880F-4197-86A4-1EE4D714021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393347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p>
            <a:r>
              <a:rPr kumimoji="0" lang="en-US"/>
              <a:t>Click to edit Master title style</a:t>
            </a:r>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6EA3D9FC-AD11-422C-AE4D-E17BFCB48D8E}" type="datetimeFigureOut">
              <a:rPr lang="en-US" smtClean="0">
                <a:solidFill>
                  <a:srgbClr val="E3DED1">
                    <a:shade val="50000"/>
                  </a:srgbClr>
                </a:solidFill>
              </a:rPr>
              <a:pPr/>
              <a:t>8/28/2018</a:t>
            </a:fld>
            <a:endParaRPr lang="en-US">
              <a:solidFill>
                <a:srgbClr val="E3DED1">
                  <a:shade val="50000"/>
                </a:srgbClr>
              </a:solidFill>
            </a:endParaRPr>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solidFill>
                <a:srgbClr val="E3DED1">
                  <a:shade val="50000"/>
                </a:srgbClr>
              </a:solidFill>
            </a:endParaRPr>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22D3007C-224D-45A2-AD25-301710405655}" type="slidenum">
              <a:rPr lang="en-US" smtClean="0">
                <a:solidFill>
                  <a:srgbClr val="E3DED1">
                    <a:shade val="50000"/>
                  </a:srgbClr>
                </a:solidFill>
              </a:rPr>
              <a:pPr/>
              <a:t>‹#›</a:t>
            </a:fld>
            <a:endParaRPr lang="en-US">
              <a:solidFill>
                <a:srgbClr val="E3DED1">
                  <a:shade val="50000"/>
                </a:srgbClr>
              </a:solidFill>
            </a:endParaRPr>
          </a:p>
        </p:txBody>
      </p:sp>
    </p:spTree>
    <p:extLst>
      <p:ext uri="{BB962C8B-B14F-4D97-AF65-F5344CB8AC3E}">
        <p14:creationId xmlns:p14="http://schemas.microsoft.com/office/powerpoint/2010/main" val="232510593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5.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style>
          <a:lnRef idx="1">
            <a:schemeClr val="accent1"/>
          </a:lnRef>
          <a:fillRef idx="2">
            <a:schemeClr val="accent1"/>
          </a:fillRef>
          <a:effectRef idx="1">
            <a:schemeClr val="accent1"/>
          </a:effectRef>
          <a:fontRef idx="minor">
            <a:schemeClr val="dk1"/>
          </a:fontRef>
        </p:style>
        <p:txBody>
          <a:bodyPr/>
          <a:lstStyle/>
          <a:p>
            <a:r>
              <a:rPr lang="en-US" b="1" dirty="0"/>
              <a:t>BUS 510E</a:t>
            </a:r>
            <a:br>
              <a:rPr lang="en-US" b="1" dirty="0"/>
            </a:br>
            <a:r>
              <a:rPr lang="en-US" b="1" dirty="0"/>
              <a:t>ORGANIZATION THEORY</a:t>
            </a:r>
            <a:br>
              <a:rPr lang="en-US" b="1" dirty="0"/>
            </a:br>
            <a:r>
              <a:rPr lang="en-US" b="1" dirty="0"/>
              <a:t>LECTURE THREE</a:t>
            </a:r>
          </a:p>
        </p:txBody>
      </p:sp>
      <p:sp>
        <p:nvSpPr>
          <p:cNvPr id="3" name="Subtitle 2"/>
          <p:cNvSpPr>
            <a:spLocks noGrp="1"/>
          </p:cNvSpPr>
          <p:nvPr>
            <p:ph type="subTitle" idx="1"/>
          </p:nvPr>
        </p:nvSpPr>
        <p:spPr/>
        <p:style>
          <a:lnRef idx="1">
            <a:schemeClr val="accent2"/>
          </a:lnRef>
          <a:fillRef idx="2">
            <a:schemeClr val="accent2"/>
          </a:fillRef>
          <a:effectRef idx="1">
            <a:schemeClr val="accent2"/>
          </a:effectRef>
          <a:fontRef idx="minor">
            <a:schemeClr val="dk1"/>
          </a:fontRef>
        </p:style>
        <p:txBody>
          <a:bodyPr/>
          <a:lstStyle/>
          <a:p>
            <a:endParaRPr lang="en-US" dirty="0"/>
          </a:p>
          <a:p>
            <a:r>
              <a:rPr lang="en-US" sz="3600" b="1" dirty="0"/>
              <a:t>ORGANIZATIONAL</a:t>
            </a:r>
          </a:p>
          <a:p>
            <a:r>
              <a:rPr lang="en-US" sz="3600" b="1" dirty="0"/>
              <a:t>GOALS AND VALUES</a:t>
            </a:r>
          </a:p>
        </p:txBody>
      </p:sp>
    </p:spTree>
    <p:extLst>
      <p:ext uri="{BB962C8B-B14F-4D97-AF65-F5344CB8AC3E}">
        <p14:creationId xmlns:p14="http://schemas.microsoft.com/office/powerpoint/2010/main" val="475494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b="1" dirty="0"/>
              <a:t>FUNCTION OF GOALS</a:t>
            </a:r>
          </a:p>
        </p:txBody>
      </p:sp>
      <p:sp>
        <p:nvSpPr>
          <p:cNvPr id="3" name="Content Placeholder 2"/>
          <p:cNvSpPr>
            <a:spLocks noGrp="1"/>
          </p:cNvSpPr>
          <p:nvPr>
            <p:ph idx="1"/>
          </p:nvPr>
        </p:nvSpPr>
        <p:spPr>
          <a:xfrm>
            <a:off x="457200" y="1600200"/>
            <a:ext cx="8229600" cy="5029200"/>
          </a:xfrm>
        </p:spPr>
        <p:style>
          <a:lnRef idx="1">
            <a:schemeClr val="accent3"/>
          </a:lnRef>
          <a:fillRef idx="2">
            <a:schemeClr val="accent3"/>
          </a:fillRef>
          <a:effectRef idx="1">
            <a:schemeClr val="accent3"/>
          </a:effectRef>
          <a:fontRef idx="minor">
            <a:schemeClr val="dk1"/>
          </a:fontRef>
        </p:style>
        <p:txBody>
          <a:bodyPr>
            <a:normAutofit/>
          </a:bodyPr>
          <a:lstStyle/>
          <a:p>
            <a:pPr algn="ctr"/>
            <a:r>
              <a:rPr lang="en-US" sz="2600" b="1" dirty="0"/>
              <a:t>1. Legitimizing activities</a:t>
            </a:r>
          </a:p>
          <a:p>
            <a:pPr algn="ctr"/>
            <a:r>
              <a:rPr lang="en-US" sz="2600" b="1" dirty="0"/>
              <a:t>2. Identifying the various interest </a:t>
            </a:r>
          </a:p>
          <a:p>
            <a:pPr algn="ctr"/>
            <a:r>
              <a:rPr lang="en-US" sz="2600" b="1" dirty="0"/>
              <a:t>3. Guiding activities by focusing attention and behavior</a:t>
            </a:r>
          </a:p>
          <a:p>
            <a:pPr algn="ctr"/>
            <a:r>
              <a:rPr lang="en-US" sz="2600" b="1" dirty="0"/>
              <a:t>4. Developing commitment</a:t>
            </a:r>
          </a:p>
          <a:p>
            <a:pPr algn="ctr"/>
            <a:r>
              <a:rPr lang="en-US" sz="2600" b="1" dirty="0"/>
              <a:t>5. Serving as standards to assess the performance</a:t>
            </a:r>
          </a:p>
          <a:p>
            <a:pPr algn="ctr"/>
            <a:r>
              <a:rPr lang="en-US" sz="2600" b="1" dirty="0"/>
              <a:t>6. Reducing uncertainty in the decision-making process</a:t>
            </a:r>
          </a:p>
          <a:p>
            <a:pPr algn="ctr"/>
            <a:r>
              <a:rPr lang="en-US" sz="2600" b="1" dirty="0"/>
              <a:t>7. Evaluating change as a basis for organ adaptation.</a:t>
            </a:r>
          </a:p>
          <a:p>
            <a:pPr algn="ctr"/>
            <a:r>
              <a:rPr lang="en-US" sz="2600" b="1" dirty="0"/>
              <a:t>8. Providing a basis for organizational subsystems</a:t>
            </a:r>
          </a:p>
        </p:txBody>
      </p:sp>
    </p:spTree>
    <p:extLst>
      <p:ext uri="{BB962C8B-B14F-4D97-AF65-F5344CB8AC3E}">
        <p14:creationId xmlns:p14="http://schemas.microsoft.com/office/powerpoint/2010/main" val="37880283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b="1" dirty="0"/>
              <a:t>GOAL SETTING PROCESS</a:t>
            </a:r>
          </a:p>
        </p:txBody>
      </p:sp>
      <p:sp>
        <p:nvSpPr>
          <p:cNvPr id="3" name="Content Placeholder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marL="0" indent="0" algn="ctr">
              <a:buNone/>
            </a:pPr>
            <a:r>
              <a:rPr lang="en-US" sz="3600" b="1" dirty="0"/>
              <a:t>The goal-setting process is frequently a combination of rational, deterministic methods and adaptive, bargaining approaches.  It is a complex interplay of internal and external forces and constraints.  Goals are also continually being modified because of changing aspiration levels.</a:t>
            </a:r>
          </a:p>
        </p:txBody>
      </p:sp>
    </p:spTree>
    <p:extLst>
      <p:ext uri="{BB962C8B-B14F-4D97-AF65-F5344CB8AC3E}">
        <p14:creationId xmlns:p14="http://schemas.microsoft.com/office/powerpoint/2010/main" val="24496156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US" b="1" dirty="0"/>
              <a:t>MEANS-ENDS CHAIN</a:t>
            </a:r>
          </a:p>
        </p:txBody>
      </p:sp>
      <p:sp>
        <p:nvSpPr>
          <p:cNvPr id="3" name="Content Placeholder 2"/>
          <p:cNvSpPr>
            <a:spLocks noGrp="1"/>
          </p:cNvSpPr>
          <p:nvPr>
            <p:ph idx="1"/>
          </p:nvPr>
        </p:nvSpPr>
        <p:spPr>
          <a:xfrm>
            <a:off x="457200" y="1600200"/>
            <a:ext cx="8229600" cy="5486400"/>
          </a:xfrm>
          <a:ln>
            <a:solidFill>
              <a:srgbClr val="FFFF00"/>
            </a:solidFill>
          </a:ln>
        </p:spPr>
        <p:style>
          <a:lnRef idx="1">
            <a:schemeClr val="accent2"/>
          </a:lnRef>
          <a:fillRef idx="2">
            <a:schemeClr val="accent2"/>
          </a:fillRef>
          <a:effectRef idx="1">
            <a:schemeClr val="accent2"/>
          </a:effectRef>
          <a:fontRef idx="minor">
            <a:schemeClr val="dk1"/>
          </a:fontRef>
        </p:style>
        <p:txBody>
          <a:bodyPr>
            <a:normAutofit fontScale="77500" lnSpcReduction="20000"/>
          </a:bodyPr>
          <a:lstStyle/>
          <a:p>
            <a:r>
              <a:rPr lang="en-US" dirty="0"/>
              <a:t>Goal statements are general and broad to be translated into operational objectives.  It is necessary to decide how they are to be accomplished - the means of attainment.  The hierarchy of goals has important implications for organization structure.  Generally, the division of labor and functional specialization within the organization are based on the means-ends chain.  The business organization may have sales, finance, and production depts., each of which has specific sub-goals related to its functional area.</a:t>
            </a:r>
          </a:p>
          <a:p>
            <a:r>
              <a:rPr lang="en-US" dirty="0"/>
              <a:t>Theoretically, the rational organization would have perfect integration of the means-ends chain within the hierarchy and through departmental specialization.  However, it is impossible to attain perfect integration due to some disagreement among the organizational units concerning the appropriate means for goal accomplishment.  Personal values and biases influence the integration of the means-ends chain.</a:t>
            </a:r>
          </a:p>
        </p:txBody>
      </p:sp>
    </p:spTree>
    <p:extLst>
      <p:ext uri="{BB962C8B-B14F-4D97-AF65-F5344CB8AC3E}">
        <p14:creationId xmlns:p14="http://schemas.microsoft.com/office/powerpoint/2010/main" val="38373621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b="1" dirty="0"/>
              <a:t>GOALS AT DIFFER LEVELS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4214646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566855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fontScale="90000"/>
          </a:bodyPr>
          <a:lstStyle/>
          <a:p>
            <a:r>
              <a:rPr lang="en-US" b="1" dirty="0"/>
              <a:t>INTER-DEPARTMENTAL</a:t>
            </a:r>
            <a:br>
              <a:rPr lang="en-US" b="1" dirty="0"/>
            </a:br>
            <a:r>
              <a:rPr lang="en-US" b="1" dirty="0"/>
              <a:t>GOAL CONFLICT</a:t>
            </a:r>
          </a:p>
        </p:txBody>
      </p:sp>
      <p:sp>
        <p:nvSpPr>
          <p:cNvPr id="3" name="Content Placeholder 2"/>
          <p:cNvSpPr>
            <a:spLocks noGrp="1"/>
          </p:cNvSpPr>
          <p:nvPr>
            <p:ph idx="1"/>
          </p:nvPr>
        </p:nvSpPr>
        <p:spPr>
          <a:xfrm>
            <a:off x="457200" y="1600200"/>
            <a:ext cx="8229600" cy="5257800"/>
          </a:xfrm>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r>
              <a:rPr lang="en-US" dirty="0"/>
              <a:t>Sub-goals provide for greater specification of goals through the means-ends chain on a hierarchical basis; they are also established for different functional units within the organization.  Differentiation by function frequently leads to interdepartmental conflict.  </a:t>
            </a:r>
          </a:p>
          <a:p>
            <a:r>
              <a:rPr lang="en-US" dirty="0"/>
              <a:t>Maximizing the performance of one functional department may lead to sacrificing the goals of another department.  The actual goals of the organization are a result of the power interplay and negotiation among different organizational units and individuals.</a:t>
            </a:r>
          </a:p>
        </p:txBody>
      </p:sp>
    </p:spTree>
    <p:extLst>
      <p:ext uri="{BB962C8B-B14F-4D97-AF65-F5344CB8AC3E}">
        <p14:creationId xmlns:p14="http://schemas.microsoft.com/office/powerpoint/2010/main" val="20249955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lstStyle/>
          <a:p>
            <a:r>
              <a:rPr lang="en-US" b="1" dirty="0"/>
              <a:t>GOAL DISPLACEMENT</a:t>
            </a:r>
          </a:p>
        </p:txBody>
      </p:sp>
      <p:sp>
        <p:nvSpPr>
          <p:cNvPr id="3" name="Content Placeholder 2"/>
          <p:cNvSpPr>
            <a:spLocks noGrp="1"/>
          </p:cNvSpPr>
          <p:nvPr>
            <p:ph idx="1"/>
          </p:nvPr>
        </p:nvSpPr>
        <p:spPr>
          <a:xfrm>
            <a:off x="457200" y="1600200"/>
            <a:ext cx="8229600" cy="5410200"/>
          </a:xfrm>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marL="514350" indent="-514350">
              <a:buAutoNum type="arabicParenBoth"/>
            </a:pPr>
            <a:r>
              <a:rPr lang="en-US" dirty="0"/>
              <a:t>The problem is apparent in </a:t>
            </a:r>
            <a:r>
              <a:rPr lang="en-US" dirty="0">
                <a:solidFill>
                  <a:srgbClr val="FF0000"/>
                </a:solidFill>
              </a:rPr>
              <a:t>over-emphasis</a:t>
            </a:r>
            <a:r>
              <a:rPr lang="en-US" dirty="0"/>
              <a:t> of specific goals where quantification is possible and </a:t>
            </a:r>
            <a:r>
              <a:rPr lang="en-US" dirty="0">
                <a:solidFill>
                  <a:srgbClr val="FF0000"/>
                </a:solidFill>
              </a:rPr>
              <a:t>under-emphasis</a:t>
            </a:r>
            <a:r>
              <a:rPr lang="en-US" dirty="0"/>
              <a:t> of more abstract, less easily measured goals;</a:t>
            </a:r>
          </a:p>
          <a:p>
            <a:pPr marL="514350" indent="-514350">
              <a:buAutoNum type="arabicParenBoth"/>
            </a:pPr>
            <a:r>
              <a:rPr lang="en-US" dirty="0"/>
              <a:t>Goal displacement stems from the need for the organization to differentiate activities and from the process of downward delegation of authority and responsibility.  Often focusing </a:t>
            </a:r>
            <a:r>
              <a:rPr lang="en-US" dirty="0">
                <a:solidFill>
                  <a:srgbClr val="FF0000"/>
                </a:solidFill>
              </a:rPr>
              <a:t>ends rather than means </a:t>
            </a:r>
            <a:r>
              <a:rPr lang="en-US" dirty="0"/>
              <a:t>toward the achievement of organizational goals: adherence to the rules, originally conceived as a means, becomes transformed into an end-in-itself.  The problem is apparent in social welfare agencies.</a:t>
            </a:r>
          </a:p>
        </p:txBody>
      </p:sp>
    </p:spTree>
    <p:extLst>
      <p:ext uri="{BB962C8B-B14F-4D97-AF65-F5344CB8AC3E}">
        <p14:creationId xmlns:p14="http://schemas.microsoft.com/office/powerpoint/2010/main" val="35686801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US" b="1" dirty="0">
                <a:latin typeface="+mn-lt"/>
              </a:rPr>
              <a:t>INDIVIDUAL PARTICIPANT GOALS</a:t>
            </a:r>
          </a:p>
        </p:txBody>
      </p:sp>
      <p:sp>
        <p:nvSpPr>
          <p:cNvPr id="3" name="Content Placeholder 2"/>
          <p:cNvSpPr>
            <a:spLocks noGrp="1"/>
          </p:cNvSpPr>
          <p:nvPr>
            <p:ph idx="1"/>
          </p:nvPr>
        </p:nvSpPr>
        <p:spPr>
          <a:xfrm>
            <a:off x="457200" y="1600200"/>
            <a:ext cx="8229600" cy="5029200"/>
          </a:xfrm>
          <a:ln>
            <a:solidFill>
              <a:srgbClr val="FFFF00"/>
            </a:solidFill>
          </a:ln>
        </p:spPr>
        <p:style>
          <a:lnRef idx="1">
            <a:schemeClr val="accent6"/>
          </a:lnRef>
          <a:fillRef idx="2">
            <a:schemeClr val="accent6"/>
          </a:fillRef>
          <a:effectRef idx="1">
            <a:schemeClr val="accent6"/>
          </a:effectRef>
          <a:fontRef idx="minor">
            <a:schemeClr val="dk1"/>
          </a:fontRef>
        </p:style>
        <p:txBody>
          <a:bodyPr>
            <a:normAutofit fontScale="62500" lnSpcReduction="20000"/>
          </a:bodyPr>
          <a:lstStyle/>
          <a:p>
            <a:pPr marL="0" indent="0">
              <a:buNone/>
            </a:pPr>
            <a:r>
              <a:rPr lang="en-US" dirty="0"/>
              <a:t>1. </a:t>
            </a:r>
            <a:r>
              <a:rPr lang="en-US" b="1" u="sng" dirty="0"/>
              <a:t>Reciprocation between Individual and Organization</a:t>
            </a:r>
            <a:r>
              <a:rPr lang="en-US" dirty="0"/>
              <a:t>: Reciprocation is the process of carrying out a psychological contract between person and company or any other institution where one works.  It is a complementary process in which the individual and the organization seem to become a part of each other.</a:t>
            </a:r>
          </a:p>
          <a:p>
            <a:pPr marL="0" indent="0">
              <a:buNone/>
            </a:pPr>
            <a:r>
              <a:rPr lang="en-US" dirty="0"/>
              <a:t>2. </a:t>
            </a:r>
            <a:r>
              <a:rPr lang="en-US" b="1" u="sng" dirty="0"/>
              <a:t>Internalization of Organizational Goals and Values</a:t>
            </a:r>
            <a:r>
              <a:rPr lang="en-US" dirty="0"/>
              <a:t>: Commitment embodies three separate but closely related component attitudes; (1) a sense of identification with the organizational mission; (2) a feeling of involvement or psychological immersion in the organizational duties; (3) a feeling of loyalty and affection for the organization as a place to live and work, quite apart from the merits of its mission or its purely instrumental value to the individual.</a:t>
            </a:r>
          </a:p>
          <a:p>
            <a:pPr marL="0" indent="0">
              <a:buNone/>
            </a:pPr>
            <a:r>
              <a:rPr lang="en-US" dirty="0"/>
              <a:t>3. </a:t>
            </a:r>
            <a:r>
              <a:rPr lang="en-US" b="1" u="sng" dirty="0"/>
              <a:t>The Continuing Dilemma</a:t>
            </a:r>
            <a:r>
              <a:rPr lang="en-US" dirty="0"/>
              <a:t>: It is unrealistic to expect perfect compatibility and optimal satisfaction of individual and organizational goals.  Individuals must give up some of their autonomy and self-expression to participate in the organization.  This is as true of participation in the informal group or family as it is in the formal organization.  Organization thus reduces personal autonomy in some spheres, but it is also enhances opportunities for satisfaction in other areas.  It is a trade-off that is never optimal for either the organization or the individual.</a:t>
            </a:r>
          </a:p>
        </p:txBody>
      </p:sp>
    </p:spTree>
    <p:extLst>
      <p:ext uri="{BB962C8B-B14F-4D97-AF65-F5344CB8AC3E}">
        <p14:creationId xmlns:p14="http://schemas.microsoft.com/office/powerpoint/2010/main" val="34061523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style>
          <a:lnRef idx="1">
            <a:schemeClr val="accent5"/>
          </a:lnRef>
          <a:fillRef idx="2">
            <a:schemeClr val="accent5"/>
          </a:fillRef>
          <a:effectRef idx="1">
            <a:schemeClr val="accent5"/>
          </a:effectRef>
          <a:fontRef idx="minor">
            <a:schemeClr val="dk1"/>
          </a:fontRef>
        </p:style>
        <p:txBody>
          <a:bodyPr/>
          <a:lstStyle/>
          <a:p>
            <a:r>
              <a:rPr lang="en-US" b="1" dirty="0"/>
              <a:t>BREAK TIME 5 MINUTES</a:t>
            </a:r>
          </a:p>
        </p:txBody>
      </p:sp>
      <p:sp>
        <p:nvSpPr>
          <p:cNvPr id="5" name="Subtitle 4"/>
          <p:cNvSpPr>
            <a:spLocks noGrp="1"/>
          </p:cNvSpPr>
          <p:nvPr>
            <p:ph type="subTitle" idx="1"/>
          </p:nvPr>
        </p:nvSpPr>
        <p:spPr/>
        <p:style>
          <a:lnRef idx="1">
            <a:schemeClr val="accent2"/>
          </a:lnRef>
          <a:fillRef idx="2">
            <a:schemeClr val="accent2"/>
          </a:fillRef>
          <a:effectRef idx="1">
            <a:schemeClr val="accent2"/>
          </a:effectRef>
          <a:fontRef idx="minor">
            <a:schemeClr val="dk1"/>
          </a:fontRef>
        </p:style>
        <p:txBody>
          <a:bodyPr/>
          <a:lstStyle/>
          <a:p>
            <a:endParaRPr lang="en-US" dirty="0"/>
          </a:p>
          <a:p>
            <a:r>
              <a:rPr lang="en-US" b="1" dirty="0"/>
              <a:t>TAKE FRESH AIR OUTSIDE</a:t>
            </a:r>
          </a:p>
        </p:txBody>
      </p:sp>
    </p:spTree>
    <p:extLst>
      <p:ext uri="{BB962C8B-B14F-4D97-AF65-F5344CB8AC3E}">
        <p14:creationId xmlns:p14="http://schemas.microsoft.com/office/powerpoint/2010/main" val="30444701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a:xfrm>
            <a:off x="381000" y="228600"/>
            <a:ext cx="8229600" cy="1143000"/>
          </a:xfrm>
        </p:spPr>
        <p:style>
          <a:lnRef idx="1">
            <a:schemeClr val="accent5"/>
          </a:lnRef>
          <a:fillRef idx="3">
            <a:schemeClr val="accent5"/>
          </a:fillRef>
          <a:effectRef idx="2">
            <a:schemeClr val="accent5"/>
          </a:effectRef>
          <a:fontRef idx="minor">
            <a:schemeClr val="lt1"/>
          </a:fontRef>
        </p:style>
        <p:txBody>
          <a:bodyPr>
            <a:normAutofit fontScale="90000"/>
          </a:bodyPr>
          <a:lstStyle/>
          <a:p>
            <a:r>
              <a:rPr lang="en-US" dirty="0"/>
              <a:t>Basic Concepts of</a:t>
            </a:r>
            <a:br>
              <a:rPr lang="en-US" dirty="0"/>
            </a:br>
            <a:r>
              <a:rPr lang="en-US" dirty="0"/>
              <a:t>Strategic Management</a:t>
            </a:r>
          </a:p>
        </p:txBody>
      </p:sp>
      <p:sp>
        <p:nvSpPr>
          <p:cNvPr id="3" name="Content Placeholder 2"/>
          <p:cNvSpPr>
            <a:spLocks noGrp="1"/>
          </p:cNvSpPr>
          <p:nvPr>
            <p:ph idx="1"/>
          </p:nvPr>
        </p:nvSpPr>
        <p:spPr/>
        <p:txBody>
          <a:bodyPr>
            <a:normAutofit/>
          </a:bodyPr>
          <a:lstStyle/>
          <a:p>
            <a:pPr>
              <a:buNone/>
            </a:pPr>
            <a:r>
              <a:rPr lang="en-US" dirty="0"/>
              <a:t>   </a:t>
            </a:r>
          </a:p>
        </p:txBody>
      </p:sp>
      <p:graphicFrame>
        <p:nvGraphicFramePr>
          <p:cNvPr id="36" name="Diagram 35"/>
          <p:cNvGraphicFramePr/>
          <p:nvPr/>
        </p:nvGraphicFramePr>
        <p:xfrm>
          <a:off x="0" y="1600200"/>
          <a:ext cx="914400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1630362"/>
          </a:xfrm>
          <a:solidFill>
            <a:schemeClr val="accent4"/>
          </a:solidFill>
        </p:spPr>
        <p:txBody>
          <a:bodyPr>
            <a:noAutofit/>
          </a:bodyPr>
          <a:lstStyle/>
          <a:p>
            <a:r>
              <a:rPr lang="en-US" sz="4000" b="1" dirty="0"/>
              <a:t>THE THREE PHASES OF</a:t>
            </a:r>
            <a:br>
              <a:rPr lang="en-US" sz="4000" b="1" dirty="0"/>
            </a:br>
            <a:r>
              <a:rPr lang="en-US" sz="4000" b="1" dirty="0"/>
              <a:t>STRATEGIC MANAGEMENT</a:t>
            </a:r>
          </a:p>
        </p:txBody>
      </p:sp>
      <p:graphicFrame>
        <p:nvGraphicFramePr>
          <p:cNvPr id="8" name="Content Placeholder 7"/>
          <p:cNvGraphicFramePr>
            <a:graphicFrameLocks noGrp="1"/>
          </p:cNvGraphicFramePr>
          <p:nvPr>
            <p:ph idx="1"/>
            <p:extLst/>
          </p:nvPr>
        </p:nvGraphicFramePr>
        <p:xfrm>
          <a:off x="457200" y="2590800"/>
          <a:ext cx="8229600" cy="343272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1267200">
                <a:tc>
                  <a:txBody>
                    <a:bodyPr/>
                    <a:lstStyle/>
                    <a:p>
                      <a:endParaRPr lang="en-US" dirty="0"/>
                    </a:p>
                    <a:p>
                      <a:pPr algn="ctr"/>
                      <a:r>
                        <a:rPr lang="en-US" dirty="0"/>
                        <a:t>WHERE</a:t>
                      </a:r>
                      <a:r>
                        <a:rPr lang="en-US" baseline="0" dirty="0"/>
                        <a:t> YOU ARE NOW</a:t>
                      </a:r>
                      <a:endParaRPr lang="en-US" dirty="0"/>
                    </a:p>
                  </a:txBody>
                  <a:tcPr>
                    <a:solidFill>
                      <a:schemeClr val="accent6"/>
                    </a:solidFill>
                  </a:tcPr>
                </a:tc>
                <a:tc>
                  <a:txBody>
                    <a:bodyPr/>
                    <a:lstStyle/>
                    <a:p>
                      <a:pPr algn="ctr"/>
                      <a:endParaRPr lang="en-US" dirty="0"/>
                    </a:p>
                    <a:p>
                      <a:pPr algn="ctr"/>
                      <a:r>
                        <a:rPr lang="en-US" dirty="0"/>
                        <a:t>GOALS &amp; VALUES</a:t>
                      </a:r>
                    </a:p>
                    <a:p>
                      <a:pPr algn="ctr"/>
                      <a:r>
                        <a:rPr lang="en-US" dirty="0"/>
                        <a:t>VISION</a:t>
                      </a:r>
                      <a:r>
                        <a:rPr lang="en-US" baseline="0" dirty="0"/>
                        <a:t> TOWARD</a:t>
                      </a:r>
                      <a:endParaRPr lang="en-US" dirty="0"/>
                    </a:p>
                  </a:txBody>
                  <a:tcPr>
                    <a:solidFill>
                      <a:srgbClr val="00B050"/>
                    </a:solidFill>
                  </a:tcPr>
                </a:tc>
                <a:tc>
                  <a:txBody>
                    <a:bodyPr/>
                    <a:lstStyle/>
                    <a:p>
                      <a:endParaRPr lang="en-US" dirty="0"/>
                    </a:p>
                    <a:p>
                      <a:pPr algn="ctr"/>
                      <a:r>
                        <a:rPr lang="en-US" dirty="0"/>
                        <a:t>WHERE YOU WANT TO BE</a:t>
                      </a:r>
                    </a:p>
                  </a:txBody>
                  <a:tcPr>
                    <a:solidFill>
                      <a:schemeClr val="accent6">
                        <a:lumMod val="75000"/>
                      </a:schemeClr>
                    </a:solidFill>
                  </a:tcPr>
                </a:tc>
                <a:extLst>
                  <a:ext uri="{0D108BD9-81ED-4DB2-BD59-A6C34878D82A}">
                    <a16:rowId xmlns:a16="http://schemas.microsoft.com/office/drawing/2014/main" val="10000"/>
                  </a:ext>
                </a:extLst>
              </a:tr>
              <a:tr h="1108800">
                <a:tc>
                  <a:txBody>
                    <a:bodyPr/>
                    <a:lstStyle/>
                    <a:p>
                      <a:pPr algn="ctr"/>
                      <a:endParaRPr lang="en-US" b="1" dirty="0"/>
                    </a:p>
                    <a:p>
                      <a:pPr algn="ctr"/>
                      <a:r>
                        <a:rPr lang="en-US" b="1" dirty="0"/>
                        <a:t>STRATEGY</a:t>
                      </a:r>
                    </a:p>
                    <a:p>
                      <a:pPr algn="ctr"/>
                      <a:r>
                        <a:rPr lang="en-US" b="1" dirty="0"/>
                        <a:t>EVALUATION</a:t>
                      </a:r>
                    </a:p>
                  </a:txBody>
                  <a:tcPr>
                    <a:solidFill>
                      <a:srgbClr val="00B0F0"/>
                    </a:solidFill>
                  </a:tcPr>
                </a:tc>
                <a:tc>
                  <a:txBody>
                    <a:bodyPr/>
                    <a:lstStyle/>
                    <a:p>
                      <a:pPr algn="ctr"/>
                      <a:endParaRPr lang="en-US" sz="800" b="1" dirty="0"/>
                    </a:p>
                    <a:p>
                      <a:pPr algn="ctr"/>
                      <a:r>
                        <a:rPr lang="en-US" sz="3200" b="1" dirty="0"/>
                        <a:t>STRATEGIC</a:t>
                      </a:r>
                    </a:p>
                    <a:p>
                      <a:pPr algn="ctr"/>
                      <a:r>
                        <a:rPr lang="en-US" sz="3200" b="1" dirty="0"/>
                        <a:t>PLANNING</a:t>
                      </a:r>
                    </a:p>
                  </a:txBody>
                  <a:tcPr>
                    <a:solidFill>
                      <a:srgbClr val="FF0000"/>
                    </a:solidFill>
                  </a:tcPr>
                </a:tc>
                <a:tc>
                  <a:txBody>
                    <a:bodyPr/>
                    <a:lstStyle/>
                    <a:p>
                      <a:pPr algn="ctr"/>
                      <a:endParaRPr lang="en-US" b="1" dirty="0"/>
                    </a:p>
                    <a:p>
                      <a:pPr algn="ctr"/>
                      <a:r>
                        <a:rPr lang="en-US" b="1" dirty="0"/>
                        <a:t>STRATEGY IMPLEMENTATION</a:t>
                      </a:r>
                    </a:p>
                  </a:txBody>
                  <a:tcPr>
                    <a:solidFill>
                      <a:srgbClr val="00B0F0"/>
                    </a:solidFill>
                  </a:tcPr>
                </a:tc>
                <a:extLst>
                  <a:ext uri="{0D108BD9-81ED-4DB2-BD59-A6C34878D82A}">
                    <a16:rowId xmlns:a16="http://schemas.microsoft.com/office/drawing/2014/main" val="10001"/>
                  </a:ext>
                </a:extLst>
              </a:tr>
              <a:tr h="976800">
                <a:tc>
                  <a:txBody>
                    <a:bodyPr/>
                    <a:lstStyle/>
                    <a:p>
                      <a:pPr algn="ctr"/>
                      <a:endParaRPr lang="en-US" dirty="0"/>
                    </a:p>
                  </a:txBody>
                  <a:tcPr/>
                </a:tc>
                <a:tc>
                  <a:txBody>
                    <a:bodyPr/>
                    <a:lstStyle/>
                    <a:p>
                      <a:pPr algn="ctr"/>
                      <a:endParaRPr lang="en-US" dirty="0"/>
                    </a:p>
                    <a:p>
                      <a:pPr algn="ctr"/>
                      <a:r>
                        <a:rPr lang="en-US" b="1" dirty="0"/>
                        <a:t>HOW TO GET THERE</a:t>
                      </a:r>
                    </a:p>
                  </a:txBody>
                  <a:tcPr>
                    <a:solidFill>
                      <a:schemeClr val="accent6"/>
                    </a:solidFill>
                  </a:tcPr>
                </a:tc>
                <a:tc>
                  <a:txBody>
                    <a:bodyPr/>
                    <a:lstStyle/>
                    <a:p>
                      <a:pPr algn="ctr"/>
                      <a:endParaRPr lang="en-US"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871068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49" name="Group 1"/>
          <p:cNvGrpSpPr>
            <a:grpSpLocks noChangeAspect="1"/>
          </p:cNvGrpSpPr>
          <p:nvPr/>
        </p:nvGrpSpPr>
        <p:grpSpPr bwMode="auto">
          <a:xfrm>
            <a:off x="457200" y="1143000"/>
            <a:ext cx="8441266" cy="4876800"/>
            <a:chOff x="2520" y="3211"/>
            <a:chExt cx="7200" cy="4568"/>
          </a:xfrm>
        </p:grpSpPr>
        <p:sp>
          <p:nvSpPr>
            <p:cNvPr id="2080" name="AutoShape 32"/>
            <p:cNvSpPr>
              <a:spLocks noChangeAspect="1" noChangeArrowheads="1" noTextEdit="1"/>
            </p:cNvSpPr>
            <p:nvPr/>
          </p:nvSpPr>
          <p:spPr bwMode="auto">
            <a:xfrm>
              <a:off x="2520" y="3211"/>
              <a:ext cx="7200" cy="4568"/>
            </a:xfrm>
            <a:prstGeom prst="rect">
              <a:avLst/>
            </a:prstGeom>
            <a:noFill/>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79" name="Oval 31"/>
            <p:cNvSpPr>
              <a:spLocks noChangeArrowheads="1"/>
            </p:cNvSpPr>
            <p:nvPr/>
          </p:nvSpPr>
          <p:spPr bwMode="auto">
            <a:xfrm>
              <a:off x="4380" y="3888"/>
              <a:ext cx="3150" cy="3390"/>
            </a:xfrm>
            <a:prstGeom prst="ellipse">
              <a:avLst/>
            </a:prstGeom>
            <a:solidFill>
              <a:srgbClr val="00B0F0"/>
            </a:solidFill>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78" name="Oval 30"/>
            <p:cNvSpPr>
              <a:spLocks noChangeArrowheads="1"/>
            </p:cNvSpPr>
            <p:nvPr/>
          </p:nvSpPr>
          <p:spPr bwMode="auto">
            <a:xfrm>
              <a:off x="5370" y="4011"/>
              <a:ext cx="1200" cy="1235"/>
            </a:xfrm>
            <a:prstGeom prst="ellipse">
              <a:avLst/>
            </a:prstGeom>
            <a:solidFill>
              <a:srgbClr val="FF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77" name="Oval 29"/>
            <p:cNvSpPr>
              <a:spLocks noChangeArrowheads="1"/>
            </p:cNvSpPr>
            <p:nvPr/>
          </p:nvSpPr>
          <p:spPr bwMode="auto">
            <a:xfrm>
              <a:off x="4680" y="5749"/>
              <a:ext cx="1200" cy="123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76" name="Oval 28"/>
            <p:cNvSpPr>
              <a:spLocks noChangeArrowheads="1"/>
            </p:cNvSpPr>
            <p:nvPr/>
          </p:nvSpPr>
          <p:spPr bwMode="auto">
            <a:xfrm>
              <a:off x="5820" y="5863"/>
              <a:ext cx="1200" cy="1234"/>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75" name="Oval 27"/>
            <p:cNvSpPr>
              <a:spLocks noChangeArrowheads="1"/>
            </p:cNvSpPr>
            <p:nvPr/>
          </p:nvSpPr>
          <p:spPr bwMode="auto">
            <a:xfrm>
              <a:off x="6270" y="4783"/>
              <a:ext cx="1200" cy="1234"/>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74" name="Oval 26"/>
            <p:cNvSpPr>
              <a:spLocks noChangeArrowheads="1"/>
            </p:cNvSpPr>
            <p:nvPr/>
          </p:nvSpPr>
          <p:spPr bwMode="auto">
            <a:xfrm>
              <a:off x="4470" y="4564"/>
              <a:ext cx="1200" cy="1235"/>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73" name="Oval 25"/>
            <p:cNvSpPr>
              <a:spLocks noChangeArrowheads="1"/>
            </p:cNvSpPr>
            <p:nvPr/>
          </p:nvSpPr>
          <p:spPr bwMode="auto">
            <a:xfrm>
              <a:off x="5270" y="4734"/>
              <a:ext cx="1333" cy="1522"/>
            </a:xfrm>
            <a:prstGeom prst="ellipse">
              <a:avLst/>
            </a:prstGeom>
            <a:solidFill>
              <a:srgbClr val="FFFF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72" name="Text Box 24"/>
            <p:cNvSpPr txBox="1">
              <a:spLocks noChangeArrowheads="1"/>
            </p:cNvSpPr>
            <p:nvPr/>
          </p:nvSpPr>
          <p:spPr bwMode="auto">
            <a:xfrm>
              <a:off x="5670" y="4282"/>
              <a:ext cx="600" cy="452"/>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sz="1200" b="1" dirty="0">
                  <a:solidFill>
                    <a:prstClr val="black"/>
                  </a:solidFill>
                  <a:latin typeface="Calibri" pitchFamily="34" charset="0"/>
                  <a:ea typeface="Calibri" pitchFamily="34" charset="0"/>
                  <a:cs typeface="Times New Roman" pitchFamily="18" charset="0"/>
                </a:rPr>
                <a:t>Goals &amp;</a:t>
              </a:r>
              <a:endParaRPr lang="en-US" sz="1200" b="1" dirty="0">
                <a:solidFill>
                  <a:prstClr val="black"/>
                </a:solidFill>
                <a:latin typeface="Arial" pitchFamily="34" charset="0"/>
                <a:cs typeface="Arial" pitchFamily="34" charset="0"/>
              </a:endParaRPr>
            </a:p>
            <a:p>
              <a:pPr algn="ctr" eaLnBrk="0" fontAlgn="base" hangingPunct="0">
                <a:spcBef>
                  <a:spcPct val="0"/>
                </a:spcBef>
                <a:spcAft>
                  <a:spcPct val="0"/>
                </a:spcAft>
              </a:pPr>
              <a:r>
                <a:rPr lang="en-US" sz="1200" b="1" dirty="0">
                  <a:solidFill>
                    <a:prstClr val="black"/>
                  </a:solidFill>
                  <a:latin typeface="Calibri" pitchFamily="34" charset="0"/>
                  <a:ea typeface="Calibri" pitchFamily="34" charset="0"/>
                  <a:cs typeface="Times New Roman" pitchFamily="18" charset="0"/>
                </a:rPr>
                <a:t>Values</a:t>
              </a:r>
              <a:endParaRPr lang="en-US" sz="1200" b="1" dirty="0">
                <a:solidFill>
                  <a:prstClr val="black"/>
                </a:solidFill>
                <a:latin typeface="Arial" pitchFamily="34" charset="0"/>
                <a:cs typeface="Arial" pitchFamily="34" charset="0"/>
              </a:endParaRPr>
            </a:p>
          </p:txBody>
        </p:sp>
        <p:sp>
          <p:nvSpPr>
            <p:cNvPr id="2071" name="Text Box 23"/>
            <p:cNvSpPr txBox="1">
              <a:spLocks noChangeArrowheads="1"/>
            </p:cNvSpPr>
            <p:nvPr/>
          </p:nvSpPr>
          <p:spPr bwMode="auto">
            <a:xfrm>
              <a:off x="6520" y="5072"/>
              <a:ext cx="917" cy="677"/>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sz="900">
                  <a:solidFill>
                    <a:prstClr val="black"/>
                  </a:solidFill>
                  <a:latin typeface="Calibri" pitchFamily="34" charset="0"/>
                  <a:ea typeface="Calibri" pitchFamily="34" charset="0"/>
                  <a:cs typeface="Times New Roman" pitchFamily="18" charset="0"/>
                </a:rPr>
                <a:t>Structure</a:t>
              </a:r>
              <a:endParaRPr lang="en-US">
                <a:solidFill>
                  <a:prstClr val="black"/>
                </a:solidFill>
                <a:latin typeface="Arial" pitchFamily="34" charset="0"/>
                <a:cs typeface="Arial" pitchFamily="34" charset="0"/>
              </a:endParaRPr>
            </a:p>
          </p:txBody>
        </p:sp>
        <p:sp>
          <p:nvSpPr>
            <p:cNvPr id="2070" name="Text Box 22"/>
            <p:cNvSpPr txBox="1">
              <a:spLocks noChangeArrowheads="1"/>
            </p:cNvSpPr>
            <p:nvPr/>
          </p:nvSpPr>
          <p:spPr bwMode="auto">
            <a:xfrm>
              <a:off x="4437" y="4903"/>
              <a:ext cx="1000" cy="507"/>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900">
                  <a:solidFill>
                    <a:prstClr val="black"/>
                  </a:solidFill>
                  <a:latin typeface="Calibri" pitchFamily="34" charset="0"/>
                  <a:ea typeface="Calibri" pitchFamily="34" charset="0"/>
                  <a:cs typeface="Times New Roman" pitchFamily="18" charset="0"/>
                </a:rPr>
                <a:t>Technology</a:t>
              </a:r>
              <a:endParaRPr lang="en-US" sz="900">
                <a:solidFill>
                  <a:prstClr val="black"/>
                </a:solidFill>
                <a:latin typeface="Arial" pitchFamily="34" charset="0"/>
                <a:cs typeface="Arial" pitchFamily="34" charset="0"/>
              </a:endParaRPr>
            </a:p>
            <a:p>
              <a:pPr eaLnBrk="0" fontAlgn="base" hangingPunct="0">
                <a:spcBef>
                  <a:spcPct val="0"/>
                </a:spcBef>
                <a:spcAft>
                  <a:spcPct val="0"/>
                </a:spcAft>
              </a:pPr>
              <a:r>
                <a:rPr lang="en-US" sz="900">
                  <a:solidFill>
                    <a:prstClr val="black"/>
                  </a:solidFill>
                  <a:latin typeface="Calibri" pitchFamily="34" charset="0"/>
                  <a:ea typeface="Calibri" pitchFamily="34" charset="0"/>
                  <a:cs typeface="Times New Roman" pitchFamily="18" charset="0"/>
                </a:rPr>
                <a:t>Marketing</a:t>
              </a:r>
              <a:endParaRPr lang="en-US">
                <a:solidFill>
                  <a:prstClr val="black"/>
                </a:solidFill>
                <a:latin typeface="Arial" pitchFamily="34" charset="0"/>
                <a:cs typeface="Arial" pitchFamily="34" charset="0"/>
              </a:endParaRPr>
            </a:p>
          </p:txBody>
        </p:sp>
        <p:sp>
          <p:nvSpPr>
            <p:cNvPr id="2069" name="Text Box 21"/>
            <p:cNvSpPr txBox="1">
              <a:spLocks noChangeArrowheads="1"/>
            </p:cNvSpPr>
            <p:nvPr/>
          </p:nvSpPr>
          <p:spPr bwMode="auto">
            <a:xfrm>
              <a:off x="5353" y="5241"/>
              <a:ext cx="1084" cy="776"/>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sz="900">
                  <a:solidFill>
                    <a:prstClr val="black"/>
                  </a:solidFill>
                  <a:latin typeface="Calibri" pitchFamily="34" charset="0"/>
                  <a:ea typeface="Calibri" pitchFamily="34" charset="0"/>
                  <a:cs typeface="Times New Roman" pitchFamily="18" charset="0"/>
                </a:rPr>
                <a:t>Management</a:t>
              </a:r>
              <a:endParaRPr lang="en-US" sz="900">
                <a:solidFill>
                  <a:prstClr val="black"/>
                </a:solidFill>
                <a:latin typeface="Arial" pitchFamily="34" charset="0"/>
                <a:cs typeface="Arial" pitchFamily="34" charset="0"/>
              </a:endParaRPr>
            </a:p>
            <a:p>
              <a:pPr algn="ctr" eaLnBrk="0" fontAlgn="base" hangingPunct="0">
                <a:spcBef>
                  <a:spcPct val="0"/>
                </a:spcBef>
                <a:spcAft>
                  <a:spcPct val="0"/>
                </a:spcAft>
              </a:pPr>
              <a:r>
                <a:rPr lang="en-US" sz="900">
                  <a:solidFill>
                    <a:prstClr val="black"/>
                  </a:solidFill>
                  <a:latin typeface="Calibri" pitchFamily="34" charset="0"/>
                  <a:ea typeface="Calibri" pitchFamily="34" charset="0"/>
                  <a:cs typeface="Times New Roman" pitchFamily="18" charset="0"/>
                </a:rPr>
                <a:t>Subsystem</a:t>
              </a:r>
              <a:endParaRPr lang="en-US">
                <a:solidFill>
                  <a:prstClr val="black"/>
                </a:solidFill>
                <a:latin typeface="Arial" pitchFamily="34" charset="0"/>
                <a:cs typeface="Arial" pitchFamily="34" charset="0"/>
              </a:endParaRPr>
            </a:p>
          </p:txBody>
        </p:sp>
        <p:sp>
          <p:nvSpPr>
            <p:cNvPr id="2068" name="Text Box 20"/>
            <p:cNvSpPr txBox="1">
              <a:spLocks noChangeArrowheads="1"/>
            </p:cNvSpPr>
            <p:nvPr/>
          </p:nvSpPr>
          <p:spPr bwMode="auto">
            <a:xfrm>
              <a:off x="4770" y="6256"/>
              <a:ext cx="990" cy="50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indent="53975" algn="ctr" fontAlgn="base">
                <a:spcBef>
                  <a:spcPct val="0"/>
                </a:spcBef>
                <a:spcAft>
                  <a:spcPct val="0"/>
                </a:spcAft>
              </a:pPr>
              <a:r>
                <a:rPr lang="en-US" sz="900">
                  <a:solidFill>
                    <a:prstClr val="black"/>
                  </a:solidFill>
                  <a:latin typeface="Calibri" pitchFamily="34" charset="0"/>
                  <a:ea typeface="Calibri" pitchFamily="34" charset="0"/>
                  <a:cs typeface="Times New Roman" pitchFamily="18" charset="0"/>
                </a:rPr>
                <a:t>Finance</a:t>
              </a:r>
              <a:endParaRPr lang="en-US" sz="900">
                <a:solidFill>
                  <a:prstClr val="black"/>
                </a:solidFill>
                <a:latin typeface="Arial" pitchFamily="34" charset="0"/>
                <a:cs typeface="Arial" pitchFamily="34" charset="0"/>
              </a:endParaRPr>
            </a:p>
            <a:p>
              <a:pPr indent="53975" algn="ctr" eaLnBrk="0" fontAlgn="base" hangingPunct="0">
                <a:spcBef>
                  <a:spcPct val="0"/>
                </a:spcBef>
                <a:spcAft>
                  <a:spcPct val="0"/>
                </a:spcAft>
              </a:pPr>
              <a:r>
                <a:rPr lang="en-US" sz="900">
                  <a:solidFill>
                    <a:prstClr val="black"/>
                  </a:solidFill>
                  <a:latin typeface="Calibri" pitchFamily="34" charset="0"/>
                  <a:ea typeface="Calibri" pitchFamily="34" charset="0"/>
                  <a:cs typeface="Times New Roman" pitchFamily="18" charset="0"/>
                </a:rPr>
                <a:t>/Funding</a:t>
              </a:r>
              <a:endParaRPr lang="en-US">
                <a:solidFill>
                  <a:prstClr val="black"/>
                </a:solidFill>
                <a:latin typeface="Arial" pitchFamily="34" charset="0"/>
                <a:cs typeface="Arial" pitchFamily="34" charset="0"/>
              </a:endParaRPr>
            </a:p>
          </p:txBody>
        </p:sp>
        <p:sp>
          <p:nvSpPr>
            <p:cNvPr id="2067" name="Text Box 19"/>
            <p:cNvSpPr txBox="1">
              <a:spLocks noChangeArrowheads="1"/>
            </p:cNvSpPr>
            <p:nvPr/>
          </p:nvSpPr>
          <p:spPr bwMode="auto">
            <a:xfrm>
              <a:off x="5970" y="6256"/>
              <a:ext cx="900" cy="50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900">
                  <a:solidFill>
                    <a:prstClr val="black"/>
                  </a:solidFill>
                  <a:latin typeface="Calibri" pitchFamily="34" charset="0"/>
                  <a:ea typeface="Calibri" pitchFamily="34" charset="0"/>
                  <a:cs typeface="Times New Roman" pitchFamily="18" charset="0"/>
                </a:rPr>
                <a:t>Personnel</a:t>
              </a:r>
              <a:endParaRPr lang="en-US" sz="900">
                <a:solidFill>
                  <a:prstClr val="black"/>
                </a:solidFill>
                <a:latin typeface="Arial" pitchFamily="34" charset="0"/>
                <a:cs typeface="Arial" pitchFamily="34" charset="0"/>
              </a:endParaRPr>
            </a:p>
            <a:p>
              <a:pPr eaLnBrk="0" fontAlgn="base" hangingPunct="0">
                <a:spcBef>
                  <a:spcPct val="0"/>
                </a:spcBef>
                <a:spcAft>
                  <a:spcPct val="0"/>
                </a:spcAft>
              </a:pPr>
              <a:r>
                <a:rPr lang="en-US" sz="900">
                  <a:solidFill>
                    <a:prstClr val="black"/>
                  </a:solidFill>
                  <a:latin typeface="Calibri" pitchFamily="34" charset="0"/>
                  <a:ea typeface="Calibri" pitchFamily="34" charset="0"/>
                  <a:cs typeface="Times New Roman" pitchFamily="18" charset="0"/>
                </a:rPr>
                <a:t>/Manning</a:t>
              </a:r>
              <a:endParaRPr lang="en-US">
                <a:solidFill>
                  <a:prstClr val="black"/>
                </a:solidFill>
                <a:latin typeface="Arial" pitchFamily="34" charset="0"/>
                <a:cs typeface="Arial" pitchFamily="34" charset="0"/>
              </a:endParaRPr>
            </a:p>
          </p:txBody>
        </p:sp>
        <p:sp>
          <p:nvSpPr>
            <p:cNvPr id="2066" name="Text Box 18"/>
            <p:cNvSpPr txBox="1">
              <a:spLocks noChangeArrowheads="1"/>
            </p:cNvSpPr>
            <p:nvPr/>
          </p:nvSpPr>
          <p:spPr bwMode="auto">
            <a:xfrm>
              <a:off x="8520" y="5410"/>
              <a:ext cx="900" cy="50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sz="900" b="1" dirty="0">
                  <a:solidFill>
                    <a:prstClr val="black"/>
                  </a:solidFill>
                  <a:latin typeface="Calibri" pitchFamily="34" charset="0"/>
                  <a:ea typeface="Calibri" pitchFamily="34" charset="0"/>
                  <a:cs typeface="Times New Roman" pitchFamily="18" charset="0"/>
                </a:rPr>
                <a:t>OUTUT</a:t>
              </a:r>
              <a:endParaRPr lang="en-US" b="1" dirty="0">
                <a:solidFill>
                  <a:prstClr val="black"/>
                </a:solidFill>
                <a:latin typeface="Arial" pitchFamily="34" charset="0"/>
                <a:cs typeface="Arial" pitchFamily="34" charset="0"/>
              </a:endParaRPr>
            </a:p>
          </p:txBody>
        </p:sp>
        <p:sp>
          <p:nvSpPr>
            <p:cNvPr id="2065" name="Text Box 17"/>
            <p:cNvSpPr txBox="1">
              <a:spLocks noChangeArrowheads="1"/>
            </p:cNvSpPr>
            <p:nvPr/>
          </p:nvSpPr>
          <p:spPr bwMode="auto">
            <a:xfrm>
              <a:off x="2520" y="5410"/>
              <a:ext cx="750" cy="50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sz="900" b="1" dirty="0">
                  <a:solidFill>
                    <a:prstClr val="black"/>
                  </a:solidFill>
                  <a:latin typeface="Calibri" pitchFamily="34" charset="0"/>
                  <a:ea typeface="Calibri" pitchFamily="34" charset="0"/>
                  <a:cs typeface="Times New Roman" pitchFamily="18" charset="0"/>
                </a:rPr>
                <a:t>INPUT</a:t>
              </a:r>
              <a:endParaRPr lang="en-US" b="1" dirty="0">
                <a:solidFill>
                  <a:prstClr val="black"/>
                </a:solidFill>
                <a:latin typeface="Arial" pitchFamily="34" charset="0"/>
                <a:cs typeface="Arial" pitchFamily="34" charset="0"/>
              </a:endParaRPr>
            </a:p>
          </p:txBody>
        </p:sp>
        <p:sp>
          <p:nvSpPr>
            <p:cNvPr id="2064" name="Line 16"/>
            <p:cNvSpPr>
              <a:spLocks noChangeShapeType="1"/>
            </p:cNvSpPr>
            <p:nvPr/>
          </p:nvSpPr>
          <p:spPr bwMode="auto">
            <a:xfrm flipV="1">
              <a:off x="4020" y="6172"/>
              <a:ext cx="450" cy="462"/>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63" name="Line 15"/>
            <p:cNvSpPr>
              <a:spLocks noChangeShapeType="1"/>
            </p:cNvSpPr>
            <p:nvPr/>
          </p:nvSpPr>
          <p:spPr bwMode="auto">
            <a:xfrm flipH="1">
              <a:off x="4470" y="5863"/>
              <a:ext cx="300" cy="309"/>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62" name="Line 14"/>
            <p:cNvSpPr>
              <a:spLocks noChangeShapeType="1"/>
            </p:cNvSpPr>
            <p:nvPr/>
          </p:nvSpPr>
          <p:spPr bwMode="auto">
            <a:xfrm flipH="1" flipV="1">
              <a:off x="7456" y="6280"/>
              <a:ext cx="450" cy="463"/>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61" name="Line 13"/>
            <p:cNvSpPr>
              <a:spLocks noChangeShapeType="1"/>
            </p:cNvSpPr>
            <p:nvPr/>
          </p:nvSpPr>
          <p:spPr bwMode="auto">
            <a:xfrm>
              <a:off x="7140" y="5923"/>
              <a:ext cx="300" cy="309"/>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60" name="Line 12"/>
            <p:cNvSpPr>
              <a:spLocks noChangeShapeType="1"/>
            </p:cNvSpPr>
            <p:nvPr/>
          </p:nvSpPr>
          <p:spPr bwMode="auto">
            <a:xfrm>
              <a:off x="8687" y="6087"/>
              <a:ext cx="1" cy="1523"/>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59" name="Line 11"/>
            <p:cNvSpPr>
              <a:spLocks noChangeShapeType="1"/>
            </p:cNvSpPr>
            <p:nvPr/>
          </p:nvSpPr>
          <p:spPr bwMode="auto">
            <a:xfrm flipV="1">
              <a:off x="3103" y="5918"/>
              <a:ext cx="2" cy="1692"/>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58" name="Line 10"/>
            <p:cNvSpPr>
              <a:spLocks noChangeShapeType="1"/>
            </p:cNvSpPr>
            <p:nvPr/>
          </p:nvSpPr>
          <p:spPr bwMode="auto">
            <a:xfrm>
              <a:off x="3103" y="7610"/>
              <a:ext cx="2400" cy="1"/>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57" name="Text Box 9"/>
            <p:cNvSpPr txBox="1">
              <a:spLocks noChangeArrowheads="1"/>
            </p:cNvSpPr>
            <p:nvPr/>
          </p:nvSpPr>
          <p:spPr bwMode="auto">
            <a:xfrm>
              <a:off x="7313" y="6752"/>
              <a:ext cx="1050" cy="391"/>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sz="1000" b="1" dirty="0">
                  <a:solidFill>
                    <a:prstClr val="black"/>
                  </a:solidFill>
                  <a:latin typeface="Calibri" pitchFamily="34" charset="0"/>
                  <a:ea typeface="Calibri" pitchFamily="34" charset="0"/>
                  <a:cs typeface="Times New Roman" pitchFamily="18" charset="0"/>
                </a:rPr>
                <a:t>Interactions</a:t>
              </a:r>
              <a:endParaRPr lang="en-US" b="1" dirty="0">
                <a:solidFill>
                  <a:prstClr val="black"/>
                </a:solidFill>
                <a:latin typeface="Arial" pitchFamily="34" charset="0"/>
                <a:cs typeface="Arial" pitchFamily="34" charset="0"/>
              </a:endParaRPr>
            </a:p>
          </p:txBody>
        </p:sp>
        <p:sp>
          <p:nvSpPr>
            <p:cNvPr id="2055" name="Text Box 7"/>
            <p:cNvSpPr txBox="1">
              <a:spLocks noChangeArrowheads="1"/>
            </p:cNvSpPr>
            <p:nvPr/>
          </p:nvSpPr>
          <p:spPr bwMode="auto">
            <a:xfrm>
              <a:off x="4665" y="3568"/>
              <a:ext cx="2470" cy="28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sz="1000" dirty="0">
                  <a:solidFill>
                    <a:prstClr val="black"/>
                  </a:solidFill>
                  <a:latin typeface="Calibri" pitchFamily="34" charset="0"/>
                  <a:ea typeface="Calibri" pitchFamily="34" charset="0"/>
                  <a:cs typeface="Times New Roman" pitchFamily="18" charset="0"/>
                </a:rPr>
                <a:t>Environment (Global, Regional, and Local)</a:t>
              </a:r>
              <a:endParaRPr lang="en-US" sz="1000" dirty="0">
                <a:solidFill>
                  <a:prstClr val="black"/>
                </a:solidFill>
                <a:latin typeface="Arial" pitchFamily="34" charset="0"/>
                <a:cs typeface="Arial" pitchFamily="34" charset="0"/>
              </a:endParaRPr>
            </a:p>
          </p:txBody>
        </p:sp>
        <p:sp>
          <p:nvSpPr>
            <p:cNvPr id="2054" name="AutoShape 6"/>
            <p:cNvSpPr>
              <a:spLocks noChangeArrowheads="1"/>
            </p:cNvSpPr>
            <p:nvPr/>
          </p:nvSpPr>
          <p:spPr bwMode="auto">
            <a:xfrm>
              <a:off x="7320" y="5241"/>
              <a:ext cx="1281" cy="719"/>
            </a:xfrm>
            <a:prstGeom prst="rightArrow">
              <a:avLst>
                <a:gd name="adj1" fmla="val 50000"/>
                <a:gd name="adj2" fmla="val 44541"/>
              </a:avLst>
            </a:prstGeom>
            <a:solidFill>
              <a:srgbClr val="FFFF99"/>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53" name="AutoShape 5"/>
            <p:cNvSpPr>
              <a:spLocks noChangeArrowheads="1"/>
            </p:cNvSpPr>
            <p:nvPr/>
          </p:nvSpPr>
          <p:spPr bwMode="auto">
            <a:xfrm>
              <a:off x="3330" y="5241"/>
              <a:ext cx="1282" cy="719"/>
            </a:xfrm>
            <a:prstGeom prst="rightArrow">
              <a:avLst>
                <a:gd name="adj1" fmla="val 50000"/>
                <a:gd name="adj2" fmla="val 44576"/>
              </a:avLst>
            </a:prstGeom>
            <a:solidFill>
              <a:srgbClr val="FFFF99"/>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52" name="Line 4"/>
            <p:cNvSpPr>
              <a:spLocks noChangeShapeType="1"/>
            </p:cNvSpPr>
            <p:nvPr/>
          </p:nvSpPr>
          <p:spPr bwMode="auto">
            <a:xfrm flipH="1">
              <a:off x="6853" y="7610"/>
              <a:ext cx="1834"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51" name="Arc 3"/>
            <p:cNvSpPr>
              <a:spLocks/>
            </p:cNvSpPr>
            <p:nvPr/>
          </p:nvSpPr>
          <p:spPr bwMode="auto">
            <a:xfrm>
              <a:off x="3881" y="3395"/>
              <a:ext cx="5307" cy="1388"/>
            </a:xfrm>
            <a:custGeom>
              <a:avLst/>
              <a:gdLst>
                <a:gd name="G0" fmla="+- 0 0 0"/>
                <a:gd name="G1" fmla="+- 19681 0 0"/>
                <a:gd name="G2" fmla="+- 21600 0 0"/>
                <a:gd name="T0" fmla="*/ 8901 w 21476"/>
                <a:gd name="T1" fmla="*/ 0 h 19681"/>
                <a:gd name="T2" fmla="*/ 21476 w 21476"/>
                <a:gd name="T3" fmla="*/ 17370 h 19681"/>
                <a:gd name="T4" fmla="*/ 0 w 21476"/>
                <a:gd name="T5" fmla="*/ 19681 h 19681"/>
              </a:gdLst>
              <a:ahLst/>
              <a:cxnLst>
                <a:cxn ang="0">
                  <a:pos x="T0" y="T1"/>
                </a:cxn>
                <a:cxn ang="0">
                  <a:pos x="T2" y="T3"/>
                </a:cxn>
                <a:cxn ang="0">
                  <a:pos x="T4" y="T5"/>
                </a:cxn>
              </a:cxnLst>
              <a:rect l="0" t="0" r="r" b="b"/>
              <a:pathLst>
                <a:path w="21476" h="19681" fill="none" extrusionOk="0">
                  <a:moveTo>
                    <a:pt x="8900" y="0"/>
                  </a:moveTo>
                  <a:cubicBezTo>
                    <a:pt x="15873" y="3153"/>
                    <a:pt x="20657" y="9761"/>
                    <a:pt x="21476" y="17369"/>
                  </a:cubicBezTo>
                </a:path>
                <a:path w="21476" h="19681" stroke="0" extrusionOk="0">
                  <a:moveTo>
                    <a:pt x="8900" y="0"/>
                  </a:moveTo>
                  <a:cubicBezTo>
                    <a:pt x="15873" y="3153"/>
                    <a:pt x="20657" y="9761"/>
                    <a:pt x="21476" y="17369"/>
                  </a:cubicBezTo>
                  <a:lnTo>
                    <a:pt x="0" y="19681"/>
                  </a:lnTo>
                  <a:close/>
                </a:path>
              </a:pathLst>
            </a:cu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50" name="Arc 2"/>
            <p:cNvSpPr>
              <a:spLocks/>
            </p:cNvSpPr>
            <p:nvPr/>
          </p:nvSpPr>
          <p:spPr bwMode="auto">
            <a:xfrm flipH="1">
              <a:off x="2868" y="3395"/>
              <a:ext cx="3235" cy="1169"/>
            </a:xfrm>
            <a:custGeom>
              <a:avLst/>
              <a:gdLst>
                <a:gd name="G0" fmla="+- 0 0 0"/>
                <a:gd name="G1" fmla="+- 21600 0 0"/>
                <a:gd name="G2" fmla="+- 21600 0 0"/>
                <a:gd name="T0" fmla="*/ 142 w 21542"/>
                <a:gd name="T1" fmla="*/ 0 h 21600"/>
                <a:gd name="T2" fmla="*/ 21542 w 21542"/>
                <a:gd name="T3" fmla="*/ 20024 h 21600"/>
                <a:gd name="T4" fmla="*/ 0 w 21542"/>
                <a:gd name="T5" fmla="*/ 21600 h 21600"/>
              </a:gdLst>
              <a:ahLst/>
              <a:cxnLst>
                <a:cxn ang="0">
                  <a:pos x="T0" y="T1"/>
                </a:cxn>
                <a:cxn ang="0">
                  <a:pos x="T2" y="T3"/>
                </a:cxn>
                <a:cxn ang="0">
                  <a:pos x="T4" y="T5"/>
                </a:cxn>
              </a:cxnLst>
              <a:rect l="0" t="0" r="r" b="b"/>
              <a:pathLst>
                <a:path w="21542" h="21600" fill="none" extrusionOk="0">
                  <a:moveTo>
                    <a:pt x="141" y="0"/>
                  </a:moveTo>
                  <a:cubicBezTo>
                    <a:pt x="11405" y="74"/>
                    <a:pt x="20720" y="8790"/>
                    <a:pt x="21542" y="20023"/>
                  </a:cubicBezTo>
                </a:path>
                <a:path w="21542" h="21600" stroke="0" extrusionOk="0">
                  <a:moveTo>
                    <a:pt x="141" y="0"/>
                  </a:moveTo>
                  <a:cubicBezTo>
                    <a:pt x="11405" y="74"/>
                    <a:pt x="20720" y="8790"/>
                    <a:pt x="21542" y="20023"/>
                  </a:cubicBezTo>
                  <a:lnTo>
                    <a:pt x="0" y="21600"/>
                  </a:lnTo>
                  <a:close/>
                </a:path>
              </a:pathLst>
            </a:cu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082" name="Line 34"/>
          <p:cNvSpPr>
            <a:spLocks noChangeShapeType="1"/>
          </p:cNvSpPr>
          <p:nvPr/>
        </p:nvSpPr>
        <p:spPr bwMode="auto">
          <a:xfrm>
            <a:off x="-571500" y="457200"/>
            <a:ext cx="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83" name="Rectangle 35"/>
          <p:cNvSpPr>
            <a:spLocks noChangeArrowheads="1"/>
          </p:cNvSpPr>
          <p:nvPr/>
        </p:nvSpPr>
        <p:spPr bwMode="auto">
          <a:xfrm>
            <a:off x="0" y="196334"/>
            <a:ext cx="9144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a:solidFill>
                <a:prstClr val="black"/>
              </a:solidFill>
            </a:endParaRPr>
          </a:p>
        </p:txBody>
      </p:sp>
      <p:sp>
        <p:nvSpPr>
          <p:cNvPr id="2084" name="Rectangle 36"/>
          <p:cNvSpPr>
            <a:spLocks noChangeArrowheads="1"/>
          </p:cNvSpPr>
          <p:nvPr/>
        </p:nvSpPr>
        <p:spPr bwMode="auto">
          <a:xfrm>
            <a:off x="2057400" y="1027831"/>
            <a:ext cx="4724400"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en-US" sz="1100" dirty="0">
                <a:solidFill>
                  <a:prstClr val="black"/>
                </a:solidFill>
                <a:latin typeface="Calibri" pitchFamily="34" charset="0"/>
                <a:ea typeface="Calibri" pitchFamily="34" charset="0"/>
                <a:cs typeface="Times New Roman" pitchFamily="18" charset="0"/>
              </a:rPr>
              <a:t>                                     </a:t>
            </a:r>
          </a:p>
        </p:txBody>
      </p:sp>
      <p:sp>
        <p:nvSpPr>
          <p:cNvPr id="2085" name="Rectangle 37"/>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solidFill>
                <a:prstClr val="black"/>
              </a:solidFill>
            </a:endParaRPr>
          </a:p>
        </p:txBody>
      </p:sp>
      <p:sp>
        <p:nvSpPr>
          <p:cNvPr id="2097" name="Rectangle 49"/>
          <p:cNvSpPr>
            <a:spLocks noChangeArrowheads="1"/>
          </p:cNvSpPr>
          <p:nvPr/>
        </p:nvSpPr>
        <p:spPr bwMode="auto">
          <a:xfrm>
            <a:off x="0" y="3543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en-US" sz="900">
              <a:solidFill>
                <a:prstClr val="black"/>
              </a:solidFill>
              <a:latin typeface="Arial" pitchFamily="34" charset="0"/>
              <a:cs typeface="Arial" pitchFamily="34" charset="0"/>
            </a:endParaRPr>
          </a:p>
          <a:p>
            <a:pPr eaLnBrk="0" fontAlgn="base" hangingPunct="0">
              <a:spcBef>
                <a:spcPct val="0"/>
              </a:spcBef>
              <a:spcAft>
                <a:spcPct val="0"/>
              </a:spcAft>
            </a:pPr>
            <a:br>
              <a:rPr lang="en-US">
                <a:solidFill>
                  <a:prstClr val="black"/>
                </a:solidFill>
                <a:latin typeface="Arial" pitchFamily="34" charset="0"/>
                <a:cs typeface="Arial" pitchFamily="34" charset="0"/>
              </a:rPr>
            </a:br>
            <a:endParaRPr lang="en-US">
              <a:solidFill>
                <a:prstClr val="black"/>
              </a:solidFill>
              <a:latin typeface="Arial" pitchFamily="34" charset="0"/>
              <a:cs typeface="Arial" pitchFamily="34" charset="0"/>
            </a:endParaRPr>
          </a:p>
        </p:txBody>
      </p:sp>
      <p:sp>
        <p:nvSpPr>
          <p:cNvPr id="2099" name="Rectangle 51"/>
          <p:cNvSpPr>
            <a:spLocks noChangeArrowheads="1"/>
          </p:cNvSpPr>
          <p:nvPr/>
        </p:nvSpPr>
        <p:spPr bwMode="auto">
          <a:xfrm>
            <a:off x="0" y="3662834"/>
            <a:ext cx="271228" cy="2308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en-US" sz="900" baseline="30000" dirty="0">
                <a:solidFill>
                  <a:prstClr val="black"/>
                </a:solidFill>
                <a:latin typeface="Calibri" pitchFamily="34" charset="0"/>
                <a:ea typeface="Calibri" pitchFamily="34" charset="0"/>
                <a:cs typeface="Calibri" pitchFamily="34" charset="0"/>
                <a:hlinkClick r:id="" action="ppaction://noaction"/>
              </a:rPr>
              <a:t>[</a:t>
            </a:r>
            <a:r>
              <a:rPr lang="en-US" sz="900" baseline="30000" dirty="0" bmk="">
                <a:solidFill>
                  <a:prstClr val="black"/>
                </a:solidFill>
                <a:latin typeface="Calibri" pitchFamily="34" charset="0"/>
                <a:ea typeface="Calibri" pitchFamily="34" charset="0"/>
                <a:cs typeface="Calibri" pitchFamily="34" charset="0"/>
                <a:hlinkClick r:id="" action="ppaction://noaction"/>
              </a:rPr>
              <a:t>1]</a:t>
            </a:r>
            <a:endParaRPr lang="en-US" dirty="0">
              <a:solidFill>
                <a:prstClr val="black"/>
              </a:solidFill>
              <a:latin typeface="Arial" pitchFamily="34" charset="0"/>
              <a:cs typeface="Arial" pitchFamily="34" charset="0"/>
            </a:endParaRPr>
          </a:p>
        </p:txBody>
      </p:sp>
      <p:sp>
        <p:nvSpPr>
          <p:cNvPr id="41" name="Rectangle 40"/>
          <p:cNvSpPr/>
          <p:nvPr/>
        </p:nvSpPr>
        <p:spPr>
          <a:xfrm>
            <a:off x="3962400" y="5715000"/>
            <a:ext cx="1420582" cy="261610"/>
          </a:xfrm>
          <a:prstGeom prst="rect">
            <a:avLst/>
          </a:prstGeom>
          <a:solidFill>
            <a:schemeClr val="accent1">
              <a:lumMod val="60000"/>
              <a:lumOff val="40000"/>
            </a:schemeClr>
          </a:solidFill>
        </p:spPr>
        <p:txBody>
          <a:bodyPr wrap="none">
            <a:spAutoFit/>
          </a:bodyPr>
          <a:lstStyle/>
          <a:p>
            <a:pPr algn="ctr" fontAlgn="base">
              <a:spcBef>
                <a:spcPct val="0"/>
              </a:spcBef>
              <a:spcAft>
                <a:spcPct val="0"/>
              </a:spcAft>
            </a:pPr>
            <a:r>
              <a:rPr lang="en-US" sz="1100" b="1" dirty="0">
                <a:solidFill>
                  <a:prstClr val="black"/>
                </a:solidFill>
                <a:latin typeface="Calibri" pitchFamily="34" charset="0"/>
                <a:ea typeface="Calibri" pitchFamily="34" charset="0"/>
                <a:cs typeface="Times New Roman" pitchFamily="18" charset="0"/>
              </a:rPr>
              <a:t>Feedback Operations</a:t>
            </a:r>
            <a:endParaRPr lang="en-US" sz="1100" b="1" dirty="0">
              <a:solidFill>
                <a:prstClr val="black"/>
              </a:solidFill>
              <a:latin typeface="Arial" pitchFamily="34" charset="0"/>
              <a:cs typeface="Arial" pitchFamily="34" charset="0"/>
            </a:endParaRPr>
          </a:p>
        </p:txBody>
      </p:sp>
      <p:sp>
        <p:nvSpPr>
          <p:cNvPr id="42" name="Rectangle 41"/>
          <p:cNvSpPr/>
          <p:nvPr/>
        </p:nvSpPr>
        <p:spPr>
          <a:xfrm>
            <a:off x="304800" y="533400"/>
            <a:ext cx="8534400" cy="58477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fontAlgn="base">
              <a:spcBef>
                <a:spcPct val="0"/>
              </a:spcBef>
              <a:spcAft>
                <a:spcPct val="0"/>
              </a:spcAft>
            </a:pPr>
            <a:r>
              <a:rPr lang="en-US" sz="3200" b="1" dirty="0">
                <a:solidFill>
                  <a:prstClr val="black"/>
                </a:solidFill>
                <a:latin typeface="Calibri" pitchFamily="34" charset="0"/>
                <a:ea typeface="Calibri" pitchFamily="34" charset="0"/>
                <a:cs typeface="Times New Roman" pitchFamily="18" charset="0"/>
              </a:rPr>
              <a:t>A System’s Approach to Management</a:t>
            </a:r>
            <a:endParaRPr lang="en-US" sz="3200" b="1" dirty="0">
              <a:solidFill>
                <a:prstClr val="black"/>
              </a:solidFill>
              <a:latin typeface="Arial" pitchFamily="34" charset="0"/>
              <a:cs typeface="Arial" pitchFamily="34" charset="0"/>
            </a:endParaRPr>
          </a:p>
        </p:txBody>
      </p:sp>
      <p:sp>
        <p:nvSpPr>
          <p:cNvPr id="43" name="Text Box 9"/>
          <p:cNvSpPr txBox="1">
            <a:spLocks noChangeArrowheads="1"/>
          </p:cNvSpPr>
          <p:nvPr/>
        </p:nvSpPr>
        <p:spPr bwMode="auto">
          <a:xfrm>
            <a:off x="1524000" y="4800600"/>
            <a:ext cx="1231018" cy="417432"/>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sz="1000" b="1" dirty="0">
                <a:solidFill>
                  <a:prstClr val="black"/>
                </a:solidFill>
                <a:latin typeface="Calibri" pitchFamily="34" charset="0"/>
                <a:ea typeface="Calibri" pitchFamily="34" charset="0"/>
                <a:cs typeface="Times New Roman" pitchFamily="18" charset="0"/>
              </a:rPr>
              <a:t>Interactions</a:t>
            </a:r>
            <a:endParaRPr lang="en-US"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40172507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en-US" b="1" dirty="0"/>
              <a:t>STRATEGIC MANAGEMENT</a:t>
            </a:r>
          </a:p>
        </p:txBody>
      </p:sp>
      <p:graphicFrame>
        <p:nvGraphicFramePr>
          <p:cNvPr id="4" name="Content Placeholder 3"/>
          <p:cNvGraphicFramePr>
            <a:graphicFrameLocks noGrp="1"/>
          </p:cNvGraphicFramePr>
          <p:nvPr>
            <p:ph idx="1"/>
            <p:extLst/>
          </p:nvPr>
        </p:nvGraphicFramePr>
        <p:xfrm>
          <a:off x="457200" y="1600200"/>
          <a:ext cx="8229600" cy="5239512"/>
        </p:xfrm>
        <a:graphic>
          <a:graphicData uri="http://schemas.openxmlformats.org/drawingml/2006/table">
            <a:tbl>
              <a:tblPr firstRow="1" bandRow="1">
                <a:tableStyleId>{5C22544A-7EE6-4342-B048-85BDC9FD1C3A}</a:tableStyleId>
              </a:tblPr>
              <a:tblGrid>
                <a:gridCol w="3200400">
                  <a:extLst>
                    <a:ext uri="{9D8B030D-6E8A-4147-A177-3AD203B41FA5}">
                      <a16:colId xmlns:a16="http://schemas.microsoft.com/office/drawing/2014/main" val="20000"/>
                    </a:ext>
                  </a:extLst>
                </a:gridCol>
                <a:gridCol w="5029200">
                  <a:extLst>
                    <a:ext uri="{9D8B030D-6E8A-4147-A177-3AD203B41FA5}">
                      <a16:colId xmlns:a16="http://schemas.microsoft.com/office/drawing/2014/main" val="20001"/>
                    </a:ext>
                  </a:extLst>
                </a:gridCol>
              </a:tblGrid>
              <a:tr h="1200150">
                <a:tc>
                  <a:txBody>
                    <a:bodyPr/>
                    <a:lstStyle/>
                    <a:p>
                      <a:pPr algn="ctr"/>
                      <a:r>
                        <a:rPr lang="en-US" dirty="0"/>
                        <a:t>Phase</a:t>
                      </a:r>
                      <a:r>
                        <a:rPr lang="en-US" baseline="0" dirty="0"/>
                        <a:t> I</a:t>
                      </a:r>
                    </a:p>
                    <a:p>
                      <a:pPr algn="ctr"/>
                      <a:r>
                        <a:rPr lang="en-US" baseline="0" dirty="0"/>
                        <a:t>Environmental Scanning</a:t>
                      </a:r>
                    </a:p>
                    <a:p>
                      <a:pPr algn="ctr"/>
                      <a:r>
                        <a:rPr lang="en-US" b="0" baseline="0" dirty="0"/>
                        <a:t>Gathering Information</a:t>
                      </a:r>
                      <a:endParaRPr lang="en-US" b="0" dirty="0"/>
                    </a:p>
                  </a:txBody>
                  <a:tcPr>
                    <a:solidFill>
                      <a:srgbClr val="7030A0"/>
                    </a:solidFill>
                  </a:tcPr>
                </a:tc>
                <a:tc>
                  <a:txBody>
                    <a:bodyPr/>
                    <a:lstStyle/>
                    <a:p>
                      <a:pPr marL="0" indent="0" algn="l">
                        <a:buNone/>
                      </a:pPr>
                      <a:r>
                        <a:rPr lang="en-US" dirty="0"/>
                        <a:t>1. External:</a:t>
                      </a:r>
                      <a:r>
                        <a:rPr lang="en-US" baseline="0" dirty="0"/>
                        <a:t> Opportunities and Threat</a:t>
                      </a:r>
                    </a:p>
                    <a:p>
                      <a:pPr marL="0" indent="0" algn="l">
                        <a:buNone/>
                      </a:pPr>
                      <a:endParaRPr lang="en-US" baseline="0" dirty="0"/>
                    </a:p>
                    <a:p>
                      <a:pPr marL="0" indent="0" algn="l">
                        <a:buNone/>
                      </a:pPr>
                      <a:r>
                        <a:rPr lang="en-US" baseline="0" dirty="0"/>
                        <a:t>2. Internal: Strengths and Weaknesses</a:t>
                      </a:r>
                      <a:endParaRPr lang="en-US" dirty="0"/>
                    </a:p>
                  </a:txBody>
                  <a:tcPr>
                    <a:solidFill>
                      <a:srgbClr val="7030A0"/>
                    </a:solidFill>
                  </a:tcPr>
                </a:tc>
                <a:extLst>
                  <a:ext uri="{0D108BD9-81ED-4DB2-BD59-A6C34878D82A}">
                    <a16:rowId xmlns:a16="http://schemas.microsoft.com/office/drawing/2014/main" val="10000"/>
                  </a:ext>
                </a:extLst>
              </a:tr>
              <a:tr h="1200150">
                <a:tc>
                  <a:txBody>
                    <a:bodyPr/>
                    <a:lstStyle/>
                    <a:p>
                      <a:pPr algn="ctr"/>
                      <a:r>
                        <a:rPr lang="en-US" b="1" dirty="0"/>
                        <a:t>Phase II</a:t>
                      </a:r>
                    </a:p>
                    <a:p>
                      <a:pPr algn="ctr"/>
                      <a:r>
                        <a:rPr lang="en-US" b="1" dirty="0"/>
                        <a:t>Strategy Formulation</a:t>
                      </a:r>
                    </a:p>
                    <a:p>
                      <a:pPr algn="ctr"/>
                      <a:r>
                        <a:rPr lang="en-US" b="0" dirty="0"/>
                        <a:t>Developing Long-range Plans</a:t>
                      </a:r>
                    </a:p>
                  </a:txBody>
                  <a:tcPr>
                    <a:solidFill>
                      <a:srgbClr val="FFFF00"/>
                    </a:solidFill>
                  </a:tcPr>
                </a:tc>
                <a:tc>
                  <a:txBody>
                    <a:bodyPr/>
                    <a:lstStyle/>
                    <a:p>
                      <a:r>
                        <a:rPr lang="en-US" sz="1800" b="1" kern="1200" dirty="0">
                          <a:solidFill>
                            <a:schemeClr val="dk1"/>
                          </a:solidFill>
                          <a:effectLst/>
                          <a:latin typeface="+mn-lt"/>
                          <a:ea typeface="+mn-ea"/>
                          <a:cs typeface="+mn-cs"/>
                        </a:rPr>
                        <a:t>1. Mission</a:t>
                      </a:r>
                      <a:r>
                        <a:rPr lang="en-US" sz="1800" kern="1200" dirty="0">
                          <a:solidFill>
                            <a:schemeClr val="dk1"/>
                          </a:solidFill>
                          <a:effectLst/>
                          <a:latin typeface="+mn-lt"/>
                          <a:ea typeface="+mn-ea"/>
                          <a:cs typeface="+mn-cs"/>
                        </a:rPr>
                        <a:t>: Reason for existence</a:t>
                      </a:r>
                    </a:p>
                    <a:p>
                      <a:r>
                        <a:rPr lang="en-US" sz="1800" b="1" kern="1200" dirty="0">
                          <a:solidFill>
                            <a:schemeClr val="dk1"/>
                          </a:solidFill>
                          <a:effectLst/>
                          <a:latin typeface="+mn-lt"/>
                          <a:ea typeface="+mn-ea"/>
                          <a:cs typeface="+mn-cs"/>
                        </a:rPr>
                        <a:t>2. Objectives</a:t>
                      </a:r>
                      <a:r>
                        <a:rPr lang="en-US" sz="1800" kern="1200" dirty="0">
                          <a:solidFill>
                            <a:schemeClr val="dk1"/>
                          </a:solidFill>
                          <a:effectLst/>
                          <a:latin typeface="+mn-lt"/>
                          <a:ea typeface="+mn-ea"/>
                          <a:cs typeface="+mn-cs"/>
                        </a:rPr>
                        <a:t>: What results to accomplish by when</a:t>
                      </a:r>
                    </a:p>
                    <a:p>
                      <a:r>
                        <a:rPr lang="en-US" sz="1800" b="1" kern="1200" dirty="0">
                          <a:solidFill>
                            <a:schemeClr val="dk1"/>
                          </a:solidFill>
                          <a:effectLst/>
                          <a:latin typeface="+mn-lt"/>
                          <a:ea typeface="+mn-ea"/>
                          <a:cs typeface="+mn-cs"/>
                        </a:rPr>
                        <a:t>3. Strategies</a:t>
                      </a:r>
                      <a:r>
                        <a:rPr lang="en-US" sz="1800" kern="1200" dirty="0">
                          <a:solidFill>
                            <a:schemeClr val="dk1"/>
                          </a:solidFill>
                          <a:effectLst/>
                          <a:latin typeface="+mn-lt"/>
                          <a:ea typeface="+mn-ea"/>
                          <a:cs typeface="+mn-cs"/>
                        </a:rPr>
                        <a:t>: Plan to achieve mission and objectives</a:t>
                      </a:r>
                    </a:p>
                    <a:p>
                      <a:r>
                        <a:rPr lang="en-US" sz="1800" b="1" kern="1200" dirty="0">
                          <a:solidFill>
                            <a:schemeClr val="dk1"/>
                          </a:solidFill>
                          <a:effectLst/>
                          <a:latin typeface="+mn-lt"/>
                          <a:ea typeface="+mn-ea"/>
                          <a:cs typeface="+mn-cs"/>
                        </a:rPr>
                        <a:t>4. Policies</a:t>
                      </a:r>
                      <a:r>
                        <a:rPr lang="en-US" sz="1800" kern="1200" dirty="0">
                          <a:solidFill>
                            <a:schemeClr val="dk1"/>
                          </a:solidFill>
                          <a:effectLst/>
                          <a:latin typeface="+mn-lt"/>
                          <a:ea typeface="+mn-ea"/>
                          <a:cs typeface="+mn-cs"/>
                        </a:rPr>
                        <a:t>: Broad guidelines for decision making</a:t>
                      </a:r>
                      <a:endParaRPr lang="en-US" dirty="0"/>
                    </a:p>
                  </a:txBody>
                  <a:tcPr>
                    <a:solidFill>
                      <a:srgbClr val="FFFF00"/>
                    </a:solidFill>
                  </a:tcPr>
                </a:tc>
                <a:extLst>
                  <a:ext uri="{0D108BD9-81ED-4DB2-BD59-A6C34878D82A}">
                    <a16:rowId xmlns:a16="http://schemas.microsoft.com/office/drawing/2014/main" val="10001"/>
                  </a:ext>
                </a:extLst>
              </a:tr>
              <a:tr h="1200150">
                <a:tc>
                  <a:txBody>
                    <a:bodyPr/>
                    <a:lstStyle/>
                    <a:p>
                      <a:pPr marL="0" marR="0" algn="ctr">
                        <a:lnSpc>
                          <a:spcPct val="115000"/>
                        </a:lnSpc>
                        <a:spcBef>
                          <a:spcPts val="0"/>
                        </a:spcBef>
                        <a:spcAft>
                          <a:spcPts val="0"/>
                        </a:spcAft>
                      </a:pPr>
                      <a:r>
                        <a:rPr lang="en-US" sz="1800" dirty="0">
                          <a:effectLst/>
                          <a:latin typeface="Calibri"/>
                          <a:ea typeface="Times New Roman"/>
                          <a:cs typeface="Times New Roman"/>
                        </a:rPr>
                        <a:t> </a:t>
                      </a:r>
                    </a:p>
                    <a:p>
                      <a:pPr marL="0" marR="0" algn="ctr">
                        <a:lnSpc>
                          <a:spcPct val="115000"/>
                        </a:lnSpc>
                        <a:spcBef>
                          <a:spcPts val="0"/>
                        </a:spcBef>
                        <a:spcAft>
                          <a:spcPts val="0"/>
                        </a:spcAft>
                      </a:pPr>
                      <a:r>
                        <a:rPr lang="en-US" sz="1800" b="1" dirty="0">
                          <a:effectLst/>
                          <a:latin typeface="Calibri"/>
                          <a:ea typeface="Times New Roman"/>
                          <a:cs typeface="Times New Roman"/>
                        </a:rPr>
                        <a:t>Phase III</a:t>
                      </a:r>
                      <a:endParaRPr lang="en-US" sz="1800" dirty="0">
                        <a:effectLst/>
                        <a:latin typeface="Calibri"/>
                        <a:ea typeface="Times New Roman"/>
                        <a:cs typeface="Times New Roman"/>
                      </a:endParaRPr>
                    </a:p>
                    <a:p>
                      <a:pPr marL="0" marR="0" algn="ctr">
                        <a:lnSpc>
                          <a:spcPct val="115000"/>
                        </a:lnSpc>
                        <a:spcBef>
                          <a:spcPts val="0"/>
                        </a:spcBef>
                        <a:spcAft>
                          <a:spcPts val="0"/>
                        </a:spcAft>
                      </a:pPr>
                      <a:r>
                        <a:rPr lang="en-US" sz="1800" b="1" dirty="0">
                          <a:effectLst/>
                          <a:latin typeface="Calibri"/>
                          <a:ea typeface="Times New Roman"/>
                          <a:cs typeface="Times New Roman"/>
                        </a:rPr>
                        <a:t>Strategy Implementation:</a:t>
                      </a:r>
                      <a:endParaRPr lang="en-US" sz="1800" dirty="0">
                        <a:effectLst/>
                        <a:latin typeface="Calibri"/>
                        <a:ea typeface="Times New Roman"/>
                        <a:cs typeface="Times New Roman"/>
                      </a:endParaRPr>
                    </a:p>
                    <a:p>
                      <a:pPr marL="0" marR="0" algn="ctr">
                        <a:lnSpc>
                          <a:spcPct val="115000"/>
                        </a:lnSpc>
                        <a:spcBef>
                          <a:spcPts val="0"/>
                        </a:spcBef>
                        <a:spcAft>
                          <a:spcPts val="0"/>
                        </a:spcAft>
                      </a:pPr>
                      <a:r>
                        <a:rPr lang="en-US" sz="1800" dirty="0">
                          <a:effectLst/>
                          <a:latin typeface="Calibri"/>
                          <a:ea typeface="Times New Roman"/>
                          <a:cs typeface="Times New Roman"/>
                        </a:rPr>
                        <a:t>Putting Strategy into Action</a:t>
                      </a:r>
                    </a:p>
                    <a:p>
                      <a:pPr marL="0" marR="0" algn="ctr">
                        <a:lnSpc>
                          <a:spcPct val="115000"/>
                        </a:lnSpc>
                        <a:spcBef>
                          <a:spcPts val="0"/>
                        </a:spcBef>
                        <a:spcAft>
                          <a:spcPts val="0"/>
                        </a:spcAft>
                      </a:pPr>
                      <a:r>
                        <a:rPr lang="en-US" sz="1800" dirty="0">
                          <a:effectLst/>
                          <a:latin typeface="Calibri"/>
                          <a:ea typeface="Times New Roman"/>
                          <a:cs typeface="Times New Roman"/>
                        </a:rPr>
                        <a:t> </a:t>
                      </a:r>
                    </a:p>
                  </a:txBody>
                  <a:tcPr marL="68580" marR="68580" marT="0" marB="0">
                    <a:solidFill>
                      <a:srgbClr val="00B0F0"/>
                    </a:solidFill>
                  </a:tcPr>
                </a:tc>
                <a:tc>
                  <a:txBody>
                    <a:bodyPr/>
                    <a:lstStyle/>
                    <a:p>
                      <a:pPr marL="0" marR="0">
                        <a:lnSpc>
                          <a:spcPct val="115000"/>
                        </a:lnSpc>
                        <a:spcBef>
                          <a:spcPts val="0"/>
                        </a:spcBef>
                        <a:spcAft>
                          <a:spcPts val="0"/>
                        </a:spcAft>
                      </a:pPr>
                      <a:r>
                        <a:rPr lang="en-US" sz="1800" dirty="0">
                          <a:effectLst/>
                          <a:latin typeface="Calibri"/>
                          <a:ea typeface="Times New Roman"/>
                          <a:cs typeface="Times New Roman"/>
                        </a:rPr>
                        <a:t> </a:t>
                      </a:r>
                    </a:p>
                    <a:p>
                      <a:pPr marL="0" marR="0">
                        <a:lnSpc>
                          <a:spcPct val="115000"/>
                        </a:lnSpc>
                        <a:spcBef>
                          <a:spcPts val="0"/>
                        </a:spcBef>
                        <a:spcAft>
                          <a:spcPts val="0"/>
                        </a:spcAft>
                      </a:pPr>
                      <a:r>
                        <a:rPr lang="en-US" sz="1800" b="1" dirty="0">
                          <a:effectLst/>
                          <a:latin typeface="Calibri"/>
                          <a:ea typeface="Times New Roman"/>
                          <a:cs typeface="Times New Roman"/>
                        </a:rPr>
                        <a:t>1. Programs</a:t>
                      </a:r>
                      <a:r>
                        <a:rPr lang="en-US" sz="1800" dirty="0">
                          <a:effectLst/>
                          <a:latin typeface="Calibri"/>
                          <a:ea typeface="Times New Roman"/>
                          <a:cs typeface="Times New Roman"/>
                        </a:rPr>
                        <a:t>: Activities needed to accomplish a plan</a:t>
                      </a:r>
                    </a:p>
                    <a:p>
                      <a:pPr marL="0" marR="0">
                        <a:lnSpc>
                          <a:spcPct val="115000"/>
                        </a:lnSpc>
                        <a:spcBef>
                          <a:spcPts val="0"/>
                        </a:spcBef>
                        <a:spcAft>
                          <a:spcPts val="0"/>
                        </a:spcAft>
                      </a:pPr>
                      <a:r>
                        <a:rPr lang="en-US" sz="1800" b="1" dirty="0">
                          <a:effectLst/>
                          <a:latin typeface="Calibri"/>
                          <a:ea typeface="Times New Roman"/>
                          <a:cs typeface="Times New Roman"/>
                        </a:rPr>
                        <a:t>2. Budgets:</a:t>
                      </a:r>
                      <a:r>
                        <a:rPr lang="en-US" sz="1800" dirty="0">
                          <a:effectLst/>
                          <a:latin typeface="Calibri"/>
                          <a:ea typeface="Times New Roman"/>
                          <a:cs typeface="Times New Roman"/>
                        </a:rPr>
                        <a:t> Cost of the programs</a:t>
                      </a:r>
                    </a:p>
                    <a:p>
                      <a:pPr marL="0" marR="0">
                        <a:lnSpc>
                          <a:spcPct val="115000"/>
                        </a:lnSpc>
                        <a:spcBef>
                          <a:spcPts val="0"/>
                        </a:spcBef>
                        <a:spcAft>
                          <a:spcPts val="0"/>
                        </a:spcAft>
                      </a:pPr>
                      <a:r>
                        <a:rPr lang="en-US" sz="1800" b="1" dirty="0">
                          <a:effectLst/>
                          <a:latin typeface="Calibri"/>
                          <a:ea typeface="Times New Roman"/>
                          <a:cs typeface="Times New Roman"/>
                        </a:rPr>
                        <a:t>3. Procedures</a:t>
                      </a:r>
                      <a:r>
                        <a:rPr lang="en-US" sz="1800" dirty="0">
                          <a:effectLst/>
                          <a:latin typeface="Calibri"/>
                          <a:ea typeface="Times New Roman"/>
                          <a:cs typeface="Times New Roman"/>
                        </a:rPr>
                        <a:t>: Sequence of steps to do the job</a:t>
                      </a:r>
                    </a:p>
                  </a:txBody>
                  <a:tcPr marL="68580" marR="68580" marT="0" marB="0">
                    <a:solidFill>
                      <a:srgbClr val="00B0F0"/>
                    </a:solidFill>
                  </a:tcPr>
                </a:tc>
                <a:extLst>
                  <a:ext uri="{0D108BD9-81ED-4DB2-BD59-A6C34878D82A}">
                    <a16:rowId xmlns:a16="http://schemas.microsoft.com/office/drawing/2014/main" val="10002"/>
                  </a:ext>
                </a:extLst>
              </a:tr>
              <a:tr h="1200150">
                <a:tc>
                  <a:txBody>
                    <a:bodyPr/>
                    <a:lstStyle/>
                    <a:p>
                      <a:pPr marL="0" marR="0" algn="ctr">
                        <a:lnSpc>
                          <a:spcPct val="115000"/>
                        </a:lnSpc>
                        <a:spcBef>
                          <a:spcPts val="0"/>
                        </a:spcBef>
                        <a:spcAft>
                          <a:spcPts val="0"/>
                        </a:spcAft>
                      </a:pPr>
                      <a:r>
                        <a:rPr lang="en-US" sz="1800" dirty="0">
                          <a:effectLst/>
                          <a:highlight>
                            <a:srgbClr val="FFFF00"/>
                          </a:highlight>
                          <a:latin typeface="Calibri"/>
                          <a:ea typeface="Times New Roman"/>
                          <a:cs typeface="Times New Roman"/>
                        </a:rPr>
                        <a:t>  </a:t>
                      </a:r>
                      <a:endParaRPr lang="en-US" sz="1800" dirty="0">
                        <a:effectLst/>
                        <a:latin typeface="Calibri"/>
                        <a:ea typeface="Times New Roman"/>
                        <a:cs typeface="Times New Roman"/>
                      </a:endParaRPr>
                    </a:p>
                    <a:p>
                      <a:pPr marL="0" marR="0" algn="ctr">
                        <a:lnSpc>
                          <a:spcPct val="115000"/>
                        </a:lnSpc>
                        <a:spcBef>
                          <a:spcPts val="0"/>
                        </a:spcBef>
                        <a:spcAft>
                          <a:spcPts val="0"/>
                        </a:spcAft>
                      </a:pPr>
                      <a:r>
                        <a:rPr lang="en-US" sz="1800" b="1" dirty="0">
                          <a:effectLst/>
                          <a:highlight>
                            <a:srgbClr val="FFFF00"/>
                          </a:highlight>
                          <a:latin typeface="Calibri"/>
                          <a:ea typeface="Times New Roman"/>
                          <a:cs typeface="Times New Roman"/>
                        </a:rPr>
                        <a:t>Evaluation and Control:</a:t>
                      </a:r>
                      <a:endParaRPr lang="en-US" sz="1800" dirty="0">
                        <a:effectLst/>
                        <a:latin typeface="Calibri"/>
                        <a:ea typeface="Times New Roman"/>
                        <a:cs typeface="Times New Roman"/>
                      </a:endParaRPr>
                    </a:p>
                    <a:p>
                      <a:pPr marL="0" marR="0" algn="ctr">
                        <a:lnSpc>
                          <a:spcPct val="115000"/>
                        </a:lnSpc>
                        <a:spcBef>
                          <a:spcPts val="0"/>
                        </a:spcBef>
                        <a:spcAft>
                          <a:spcPts val="0"/>
                        </a:spcAft>
                      </a:pPr>
                      <a:r>
                        <a:rPr lang="en-US" sz="1800" dirty="0">
                          <a:effectLst/>
                          <a:highlight>
                            <a:srgbClr val="FFFF00"/>
                          </a:highlight>
                          <a:latin typeface="Calibri"/>
                          <a:ea typeface="Times New Roman"/>
                          <a:cs typeface="Times New Roman"/>
                        </a:rPr>
                        <a:t>Monitoring Performance</a:t>
                      </a:r>
                      <a:endParaRPr lang="en-US" sz="1800" dirty="0">
                        <a:effectLst/>
                        <a:latin typeface="Calibri"/>
                        <a:ea typeface="Times New Roman"/>
                        <a:cs typeface="Times New Roman"/>
                      </a:endParaRPr>
                    </a:p>
                    <a:p>
                      <a:pPr marL="0" marR="0" algn="ctr">
                        <a:lnSpc>
                          <a:spcPct val="115000"/>
                        </a:lnSpc>
                        <a:spcBef>
                          <a:spcPts val="0"/>
                        </a:spcBef>
                        <a:spcAft>
                          <a:spcPts val="0"/>
                        </a:spcAft>
                      </a:pPr>
                      <a:r>
                        <a:rPr lang="en-US" sz="1800" dirty="0">
                          <a:effectLst/>
                          <a:highlight>
                            <a:srgbClr val="FFFF00"/>
                          </a:highlight>
                          <a:latin typeface="Calibri"/>
                          <a:ea typeface="Times New Roman"/>
                          <a:cs typeface="Times New Roman"/>
                        </a:rPr>
                        <a:t> </a:t>
                      </a:r>
                      <a:endParaRPr lang="en-US" sz="1800" dirty="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800" dirty="0">
                          <a:effectLst/>
                          <a:highlight>
                            <a:srgbClr val="FFFF00"/>
                          </a:highlight>
                          <a:latin typeface="Calibri"/>
                          <a:ea typeface="Times New Roman"/>
                          <a:cs typeface="Times New Roman"/>
                        </a:rPr>
                        <a:t> </a:t>
                      </a:r>
                      <a:endParaRPr lang="en-US" sz="1800" dirty="0">
                        <a:effectLst/>
                        <a:latin typeface="Calibri"/>
                        <a:ea typeface="Times New Roman"/>
                        <a:cs typeface="Times New Roman"/>
                      </a:endParaRPr>
                    </a:p>
                    <a:p>
                      <a:pPr marL="0" marR="0">
                        <a:lnSpc>
                          <a:spcPct val="115000"/>
                        </a:lnSpc>
                        <a:spcBef>
                          <a:spcPts val="0"/>
                        </a:spcBef>
                        <a:spcAft>
                          <a:spcPts val="0"/>
                        </a:spcAft>
                      </a:pPr>
                      <a:r>
                        <a:rPr lang="en-US" sz="1800" b="1" dirty="0">
                          <a:effectLst/>
                          <a:highlight>
                            <a:srgbClr val="FFFF00"/>
                          </a:highlight>
                          <a:latin typeface="Calibri"/>
                          <a:ea typeface="Times New Roman"/>
                          <a:cs typeface="Times New Roman"/>
                        </a:rPr>
                        <a:t>1. Evaluate the Performance</a:t>
                      </a:r>
                      <a:endParaRPr lang="en-US" sz="1800" dirty="0">
                        <a:effectLst/>
                        <a:latin typeface="Calibri"/>
                        <a:ea typeface="Times New Roman"/>
                        <a:cs typeface="Times New Roman"/>
                      </a:endParaRPr>
                    </a:p>
                    <a:p>
                      <a:pPr marL="0" marR="0">
                        <a:lnSpc>
                          <a:spcPct val="115000"/>
                        </a:lnSpc>
                        <a:spcBef>
                          <a:spcPts val="0"/>
                        </a:spcBef>
                        <a:spcAft>
                          <a:spcPts val="0"/>
                        </a:spcAft>
                      </a:pPr>
                      <a:r>
                        <a:rPr lang="en-US" sz="1800" b="1" dirty="0">
                          <a:effectLst/>
                          <a:highlight>
                            <a:srgbClr val="FFFF00"/>
                          </a:highlight>
                          <a:latin typeface="Calibri"/>
                          <a:ea typeface="Times New Roman"/>
                          <a:cs typeface="Times New Roman"/>
                        </a:rPr>
                        <a:t>2. Feedback/Learning Process</a:t>
                      </a:r>
                      <a:endParaRPr lang="en-US" sz="1800" dirty="0">
                        <a:effectLst/>
                        <a:latin typeface="Calibri"/>
                        <a:ea typeface="Times New Roman"/>
                        <a:cs typeface="Times New Roman"/>
                      </a:endParaRPr>
                    </a:p>
                    <a:p>
                      <a:pPr marL="0" marR="0">
                        <a:lnSpc>
                          <a:spcPct val="115000"/>
                        </a:lnSpc>
                        <a:spcBef>
                          <a:spcPts val="0"/>
                        </a:spcBef>
                        <a:spcAft>
                          <a:spcPts val="0"/>
                        </a:spcAft>
                      </a:pPr>
                      <a:r>
                        <a:rPr lang="en-US" sz="1800" dirty="0">
                          <a:effectLst/>
                          <a:highlight>
                            <a:srgbClr val="FFFF00"/>
                          </a:highlight>
                          <a:latin typeface="Calibri"/>
                          <a:ea typeface="Times New Roman"/>
                          <a:cs typeface="Times New Roman"/>
                        </a:rPr>
                        <a:t> </a:t>
                      </a:r>
                      <a:endParaRPr lang="en-US" sz="1800" dirty="0">
                        <a:effectLst/>
                        <a:latin typeface="Calibri"/>
                        <a:ea typeface="Times New Roman"/>
                        <a:cs typeface="Times New Roman"/>
                      </a:endParaRPr>
                    </a:p>
                  </a:txBody>
                  <a:tcPr marL="68580" marR="68580"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504767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US" b="1" dirty="0"/>
              <a:t>Evaluation of the Current Status</a:t>
            </a:r>
            <a:br>
              <a:rPr lang="en-US" b="1" dirty="0"/>
            </a:br>
            <a:r>
              <a:rPr lang="en-US" b="1" dirty="0"/>
              <a:t>Gathering Information</a:t>
            </a: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US" b="1" dirty="0"/>
              <a:t>FORMULATION OF STRATEGIES</a:t>
            </a:r>
            <a:br>
              <a:rPr lang="en-US" b="1" dirty="0"/>
            </a:br>
            <a:r>
              <a:rPr lang="en-US" b="1" dirty="0"/>
              <a:t>THE TOWS MATRIX</a:t>
            </a: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4"/>
          </a:lnRef>
          <a:fillRef idx="3">
            <a:schemeClr val="accent4"/>
          </a:fillRef>
          <a:effectRef idx="2">
            <a:schemeClr val="accent4"/>
          </a:effectRef>
          <a:fontRef idx="minor">
            <a:schemeClr val="lt1"/>
          </a:fontRef>
        </p:style>
        <p:txBody>
          <a:bodyPr>
            <a:normAutofit fontScale="90000"/>
          </a:bodyPr>
          <a:lstStyle/>
          <a:p>
            <a:r>
              <a:rPr lang="en-US" b="1" dirty="0"/>
              <a:t>Formulation of Strategies:</a:t>
            </a:r>
            <a:br>
              <a:rPr lang="en-US" b="1" dirty="0"/>
            </a:br>
            <a:r>
              <a:rPr lang="en-US" b="1" dirty="0"/>
              <a:t>The TOWS Matrix</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8295767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style>
          <a:lnRef idx="1">
            <a:schemeClr val="accent6"/>
          </a:lnRef>
          <a:fillRef idx="2">
            <a:schemeClr val="accent6"/>
          </a:fillRef>
          <a:effectRef idx="1">
            <a:schemeClr val="accent6"/>
          </a:effectRef>
          <a:fontRef idx="minor">
            <a:schemeClr val="dk1"/>
          </a:fontRef>
        </p:style>
        <p:txBody>
          <a:bodyPr>
            <a:normAutofit/>
          </a:bodyPr>
          <a:lstStyle/>
          <a:p>
            <a:r>
              <a:rPr lang="en-US" sz="4000" b="1" dirty="0"/>
              <a:t>Formulation of Strategic Planning</a:t>
            </a:r>
            <a:br>
              <a:rPr lang="en-US" sz="4000" b="1" dirty="0"/>
            </a:br>
            <a:r>
              <a:rPr lang="en-US" sz="4000" b="1" dirty="0"/>
              <a:t>Developing Long-run Plans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4584244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style>
          <a:lnRef idx="1">
            <a:schemeClr val="accent2"/>
          </a:lnRef>
          <a:fillRef idx="2">
            <a:schemeClr val="accent2"/>
          </a:fillRef>
          <a:effectRef idx="1">
            <a:schemeClr val="accent2"/>
          </a:effectRef>
          <a:fontRef idx="minor">
            <a:schemeClr val="dk1"/>
          </a:fontRef>
        </p:style>
        <p:txBody>
          <a:bodyPr>
            <a:normAutofit fontScale="90000"/>
          </a:bodyPr>
          <a:lstStyle/>
          <a:p>
            <a:r>
              <a:rPr lang="en-US" b="1" dirty="0"/>
              <a:t>Implementation of the Strategic Plan</a:t>
            </a:r>
            <a:br>
              <a:rPr lang="en-US" b="1" dirty="0"/>
            </a:br>
            <a:r>
              <a:rPr lang="en-US" b="1" dirty="0"/>
              <a:t>Putting Strategies into Action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76889128"/>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en-US" sz="5400" b="1" dirty="0"/>
              <a:t>Evaluation and Control</a:t>
            </a:r>
          </a:p>
        </p:txBody>
      </p:sp>
      <p:graphicFrame>
        <p:nvGraphicFramePr>
          <p:cNvPr id="4" name="Content Placeholder 3"/>
          <p:cNvGraphicFramePr>
            <a:graphicFrameLocks noGrp="1"/>
          </p:cNvGraphicFramePr>
          <p:nvPr>
            <p:ph idx="1"/>
          </p:nvPr>
        </p:nvGraphicFramePr>
        <p:xfrm>
          <a:off x="457200" y="1600200"/>
          <a:ext cx="82296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fontScale="90000"/>
          </a:bodyPr>
          <a:lstStyle/>
          <a:p>
            <a:r>
              <a:rPr lang="en-US" b="1" dirty="0"/>
              <a:t>THE PRACTICE OF IMPLEMENTATION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4861620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a:t>APPENDIX I</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9298046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28180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style>
          <a:lnRef idx="1">
            <a:schemeClr val="accent2"/>
          </a:lnRef>
          <a:fillRef idx="2">
            <a:schemeClr val="accent2"/>
          </a:fillRef>
          <a:effectRef idx="1">
            <a:schemeClr val="accent2"/>
          </a:effectRef>
          <a:fontRef idx="minor">
            <a:schemeClr val="dk1"/>
          </a:fontRef>
        </p:style>
        <p:txBody>
          <a:bodyPr/>
          <a:lstStyle/>
          <a:p>
            <a:r>
              <a:rPr lang="en-US" b="1" dirty="0"/>
              <a:t>END OF LECTURE THREE</a:t>
            </a:r>
          </a:p>
        </p:txBody>
      </p:sp>
      <p:sp>
        <p:nvSpPr>
          <p:cNvPr id="5" name="Subtitle 4"/>
          <p:cNvSpPr>
            <a:spLocks noGrp="1"/>
          </p:cNvSpPr>
          <p:nvPr>
            <p:ph type="subTitle" idx="1"/>
          </p:nvPr>
        </p:nvSpPr>
        <p:spPr/>
        <p:style>
          <a:lnRef idx="1">
            <a:schemeClr val="accent3"/>
          </a:lnRef>
          <a:fillRef idx="2">
            <a:schemeClr val="accent3"/>
          </a:fillRef>
          <a:effectRef idx="1">
            <a:schemeClr val="accent3"/>
          </a:effectRef>
          <a:fontRef idx="minor">
            <a:schemeClr val="dk1"/>
          </a:fontRef>
        </p:style>
        <p:txBody>
          <a:bodyPr/>
          <a:lstStyle/>
          <a:p>
            <a:endParaRPr lang="en-US" dirty="0"/>
          </a:p>
          <a:p>
            <a:r>
              <a:rPr lang="en-US" dirty="0"/>
              <a:t>SEE YOU NEXT WEEK</a:t>
            </a:r>
          </a:p>
        </p:txBody>
      </p:sp>
    </p:spTree>
    <p:extLst>
      <p:ext uri="{BB962C8B-B14F-4D97-AF65-F5344CB8AC3E}">
        <p14:creationId xmlns:p14="http://schemas.microsoft.com/office/powerpoint/2010/main" val="3165612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fontScale="90000"/>
          </a:bodyPr>
          <a:lstStyle/>
          <a:p>
            <a:r>
              <a:rPr lang="en-US" b="1" dirty="0"/>
              <a:t>Organizational</a:t>
            </a:r>
            <a:br>
              <a:rPr lang="en-US" b="1" dirty="0"/>
            </a:br>
            <a:r>
              <a:rPr lang="en-US" b="1" dirty="0"/>
              <a:t>VALUES-GOALS-MISSION-OBJECTIVES</a:t>
            </a: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140154894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US" b="1" dirty="0"/>
              <a:t>ORGANIZATIONAL VALUES</a:t>
            </a:r>
          </a:p>
        </p:txBody>
      </p:sp>
      <p:sp>
        <p:nvSpPr>
          <p:cNvPr id="3" name="Content Placeholder 2"/>
          <p:cNvSpPr>
            <a:spLocks noGrp="1"/>
          </p:cNvSpPr>
          <p:nvPr>
            <p:ph idx="1"/>
          </p:nvPr>
        </p:nvSpPr>
        <p:spPr>
          <a:solidFill>
            <a:schemeClr val="accent6">
              <a:lumMod val="60000"/>
              <a:lumOff val="40000"/>
            </a:schemeClr>
          </a:solidFill>
        </p:spPr>
        <p:style>
          <a:lnRef idx="1">
            <a:schemeClr val="accent6"/>
          </a:lnRef>
          <a:fillRef idx="2">
            <a:schemeClr val="accent6"/>
          </a:fillRef>
          <a:effectRef idx="1">
            <a:schemeClr val="accent6"/>
          </a:effectRef>
          <a:fontRef idx="minor">
            <a:schemeClr val="dk1"/>
          </a:fontRef>
        </p:style>
        <p:txBody>
          <a:bodyPr>
            <a:normAutofit fontScale="92500" lnSpcReduction="10000"/>
          </a:bodyPr>
          <a:lstStyle/>
          <a:p>
            <a:r>
              <a:rPr lang="en-US" b="1" dirty="0"/>
              <a:t>Values</a:t>
            </a:r>
            <a:r>
              <a:rPr lang="en-US" dirty="0"/>
              <a:t> are </a:t>
            </a:r>
            <a:r>
              <a:rPr lang="en-US" dirty="0">
                <a:solidFill>
                  <a:srgbClr val="FF0000"/>
                </a:solidFill>
              </a:rPr>
              <a:t>normative views </a:t>
            </a:r>
            <a:r>
              <a:rPr lang="en-US" dirty="0"/>
              <a:t>held by individual human beings (consciously or subconsciously) of </a:t>
            </a:r>
            <a:r>
              <a:rPr lang="en-US" u="sng" dirty="0"/>
              <a:t>what is good and desirable</a:t>
            </a:r>
            <a:r>
              <a:rPr lang="en-US" dirty="0"/>
              <a:t>.  They provide standards by which people are influenced in their choice of actions.  </a:t>
            </a:r>
          </a:p>
          <a:p>
            <a:r>
              <a:rPr lang="en-US" b="1" dirty="0"/>
              <a:t>Social values </a:t>
            </a:r>
            <a:r>
              <a:rPr lang="en-US" dirty="0"/>
              <a:t>reflect a system of </a:t>
            </a:r>
            <a:r>
              <a:rPr lang="en-US" dirty="0">
                <a:solidFill>
                  <a:srgbClr val="FF0000"/>
                </a:solidFill>
              </a:rPr>
              <a:t>shared beliefs </a:t>
            </a:r>
            <a:r>
              <a:rPr lang="en-US" dirty="0"/>
              <a:t>about </a:t>
            </a:r>
            <a:r>
              <a:rPr lang="en-US" u="sng" dirty="0"/>
              <a:t>desired norms for human conduct</a:t>
            </a:r>
            <a:r>
              <a:rPr lang="en-US" dirty="0"/>
              <a:t>.  Organizations depend on a minimum level of shared values among internal participants and the external society for their very existence.</a:t>
            </a:r>
          </a:p>
        </p:txBody>
      </p:sp>
    </p:spTree>
    <p:extLst>
      <p:ext uri="{BB962C8B-B14F-4D97-AF65-F5344CB8AC3E}">
        <p14:creationId xmlns:p14="http://schemas.microsoft.com/office/powerpoint/2010/main" val="1802469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lstStyle/>
          <a:p>
            <a:r>
              <a:rPr lang="en-US" b="1" dirty="0"/>
              <a:t>ORGANIZATIONAL GOALS</a:t>
            </a:r>
          </a:p>
        </p:txBody>
      </p:sp>
      <p:sp>
        <p:nvSpPr>
          <p:cNvPr id="3" name="Content Placeholder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70000" lnSpcReduction="20000"/>
          </a:bodyPr>
          <a:lstStyle/>
          <a:p>
            <a:r>
              <a:rPr lang="en-US" b="1" dirty="0"/>
              <a:t>Goals represent </a:t>
            </a:r>
            <a:r>
              <a:rPr lang="en-US" dirty="0"/>
              <a:t>the </a:t>
            </a:r>
            <a:r>
              <a:rPr lang="en-US" u="sng" dirty="0"/>
              <a:t>desired future conditions </a:t>
            </a:r>
            <a:r>
              <a:rPr lang="en-US" dirty="0"/>
              <a:t>that individuals, groups, or organizations strive to achieve.  In this sense, goals include missions, purposes, objectives, targets, quotas, and deadlines.  However, the concept of a goal has acquired a variety of meanings, depending on the perspective of the writer.  It is sometimes used to legitimize and justify the role of the organization in society or to provide a motive for the organization's activity.</a:t>
            </a:r>
          </a:p>
          <a:p>
            <a:r>
              <a:rPr lang="en-US" dirty="0"/>
              <a:t>A goal may also be </a:t>
            </a:r>
            <a:r>
              <a:rPr lang="en-US" u="sng" dirty="0"/>
              <a:t>a specific accomplishment</a:t>
            </a:r>
            <a:r>
              <a:rPr lang="en-US" dirty="0"/>
              <a:t>.  Goals may be considered as the set of constraints that the organization must satisfy, i.e., profit for the stockholders, satisfaction of employees, meeting government demands for safe automobiles, pacifying the environmentalists, and meeting customer requirements.  Three levels of goals are environmental, organizational, and individual.</a:t>
            </a:r>
          </a:p>
        </p:txBody>
      </p:sp>
    </p:spTree>
    <p:extLst>
      <p:ext uri="{BB962C8B-B14F-4D97-AF65-F5344CB8AC3E}">
        <p14:creationId xmlns:p14="http://schemas.microsoft.com/office/powerpoint/2010/main" val="42406660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4"/>
          </a:lnRef>
          <a:fillRef idx="3">
            <a:schemeClr val="accent4"/>
          </a:fillRef>
          <a:effectRef idx="2">
            <a:schemeClr val="accent4"/>
          </a:effectRef>
          <a:fontRef idx="minor">
            <a:schemeClr val="lt1"/>
          </a:fontRef>
        </p:style>
        <p:txBody>
          <a:bodyPr>
            <a:normAutofit fontScale="90000"/>
          </a:bodyPr>
          <a:lstStyle/>
          <a:p>
            <a:r>
              <a:rPr lang="en-US" dirty="0"/>
              <a:t>Environment Determinants of ORGANIZATIONAL GOALS</a:t>
            </a: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878582189"/>
              </p:ext>
            </p:extLst>
          </p:nvPr>
        </p:nvGraphicFramePr>
        <p:xfrm>
          <a:off x="304800" y="304800"/>
          <a:ext cx="8610600" cy="6248401"/>
        </p:xfrm>
        <a:graphic>
          <a:graphicData uri="http://schemas.openxmlformats.org/drawingml/2006/table">
            <a:tbl>
              <a:tblPr firstRow="1" firstCol="1" bandRow="1"/>
              <a:tblGrid>
                <a:gridCol w="1600200">
                  <a:extLst>
                    <a:ext uri="{9D8B030D-6E8A-4147-A177-3AD203B41FA5}">
                      <a16:colId xmlns:a16="http://schemas.microsoft.com/office/drawing/2014/main" val="20000"/>
                    </a:ext>
                  </a:extLst>
                </a:gridCol>
                <a:gridCol w="7010400">
                  <a:extLst>
                    <a:ext uri="{9D8B030D-6E8A-4147-A177-3AD203B41FA5}">
                      <a16:colId xmlns:a16="http://schemas.microsoft.com/office/drawing/2014/main" val="20001"/>
                    </a:ext>
                  </a:extLst>
                </a:gridCol>
              </a:tblGrid>
              <a:tr h="328863">
                <a:tc>
                  <a:txBody>
                    <a:bodyPr/>
                    <a:lstStyle/>
                    <a:p>
                      <a:pPr marL="0" marR="0" algn="ctr">
                        <a:lnSpc>
                          <a:spcPct val="115000"/>
                        </a:lnSpc>
                        <a:spcBef>
                          <a:spcPts val="0"/>
                        </a:spcBef>
                        <a:spcAft>
                          <a:spcPts val="0"/>
                        </a:spcAft>
                      </a:pPr>
                      <a:r>
                        <a:rPr lang="en-US" sz="1000" b="1" i="1" dirty="0">
                          <a:effectLst/>
                          <a:latin typeface="Calibri" panose="020F0502020204030204" pitchFamily="34" charset="0"/>
                          <a:ea typeface="Malgun Gothic" panose="020B0503020000020004" pitchFamily="34" charset="-127"/>
                          <a:cs typeface="Times New Roman" panose="02020603050405020304" pitchFamily="18" charset="0"/>
                        </a:rPr>
                        <a:t>Determinants</a:t>
                      </a:r>
                      <a:endParaRPr lang="en-US" sz="1100" dirty="0">
                        <a:effectLst/>
                        <a:latin typeface="Calibri" panose="020F0502020204030204" pitchFamily="34"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marL="0" marR="0" algn="ctr">
                        <a:lnSpc>
                          <a:spcPct val="115000"/>
                        </a:lnSpc>
                        <a:spcBef>
                          <a:spcPts val="0"/>
                        </a:spcBef>
                        <a:spcAft>
                          <a:spcPts val="0"/>
                        </a:spcAft>
                      </a:pPr>
                      <a:r>
                        <a:rPr lang="en-US" sz="1000" b="1" i="1" dirty="0">
                          <a:effectLst/>
                          <a:latin typeface="Calibri" panose="020F0502020204030204" pitchFamily="34" charset="0"/>
                          <a:ea typeface="Malgun Gothic" panose="020B0503020000020004" pitchFamily="34" charset="-127"/>
                          <a:cs typeface="Times New Roman" panose="02020603050405020304" pitchFamily="18" charset="0"/>
                        </a:rPr>
                        <a:t>Explanation</a:t>
                      </a:r>
                      <a:endParaRPr lang="en-US" sz="1100" dirty="0">
                        <a:effectLst/>
                        <a:latin typeface="Calibri" panose="020F0502020204030204" pitchFamily="34"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0"/>
                  </a:ext>
                </a:extLst>
              </a:tr>
              <a:tr h="1644316">
                <a:tc>
                  <a:txBody>
                    <a:bodyPr/>
                    <a:lstStyle/>
                    <a:p>
                      <a:pPr marL="0" marR="0" algn="ctr">
                        <a:lnSpc>
                          <a:spcPct val="115000"/>
                        </a:lnSpc>
                        <a:spcBef>
                          <a:spcPts val="0"/>
                        </a:spcBef>
                        <a:spcAft>
                          <a:spcPts val="0"/>
                        </a:spcAft>
                      </a:pPr>
                      <a:r>
                        <a:rPr lang="en-US" sz="1600" b="1" dirty="0">
                          <a:effectLst/>
                          <a:latin typeface="Calibri" panose="020F0502020204030204" pitchFamily="34" charset="0"/>
                          <a:ea typeface="Malgun Gothic" panose="020B0503020000020004" pitchFamily="34" charset="-127"/>
                          <a:cs typeface="Times New Roman" panose="02020603050405020304" pitchFamily="18" charset="0"/>
                        </a:rPr>
                        <a:t> </a:t>
                      </a:r>
                    </a:p>
                    <a:p>
                      <a:pPr marL="0" marR="0" algn="ctr">
                        <a:lnSpc>
                          <a:spcPct val="115000"/>
                        </a:lnSpc>
                        <a:spcBef>
                          <a:spcPts val="0"/>
                        </a:spcBef>
                        <a:spcAft>
                          <a:spcPts val="0"/>
                        </a:spcAft>
                      </a:pPr>
                      <a:r>
                        <a:rPr lang="en-US" sz="1600" b="1" dirty="0">
                          <a:effectLst/>
                          <a:latin typeface="Calibri" panose="020F0502020204030204" pitchFamily="34" charset="0"/>
                          <a:ea typeface="Malgun Gothic" panose="020B0503020000020004" pitchFamily="34" charset="-127"/>
                          <a:cs typeface="Times New Roman" panose="02020603050405020304" pitchFamily="18" charset="0"/>
                        </a:rPr>
                        <a:t> </a:t>
                      </a:r>
                    </a:p>
                    <a:p>
                      <a:pPr marL="0" marR="0" algn="ctr">
                        <a:lnSpc>
                          <a:spcPct val="115000"/>
                        </a:lnSpc>
                        <a:spcBef>
                          <a:spcPts val="0"/>
                        </a:spcBef>
                        <a:spcAft>
                          <a:spcPts val="0"/>
                        </a:spcAft>
                      </a:pPr>
                      <a:r>
                        <a:rPr lang="en-US" sz="1600" b="1" dirty="0">
                          <a:effectLst/>
                          <a:latin typeface="Calibri" panose="020F0502020204030204" pitchFamily="34" charset="0"/>
                          <a:ea typeface="Malgun Gothic" panose="020B0503020000020004" pitchFamily="34" charset="-127"/>
                          <a:cs typeface="Times New Roman" panose="02020603050405020304" pitchFamily="18" charset="0"/>
                        </a:rPr>
                        <a:t>Competitiveness</a:t>
                      </a:r>
                    </a:p>
                    <a:p>
                      <a:pPr marL="0" marR="0" algn="ctr">
                        <a:lnSpc>
                          <a:spcPct val="115000"/>
                        </a:lnSpc>
                        <a:spcBef>
                          <a:spcPts val="0"/>
                        </a:spcBef>
                        <a:spcAft>
                          <a:spcPts val="0"/>
                        </a:spcAft>
                      </a:pPr>
                      <a:r>
                        <a:rPr lang="en-US" sz="1600" b="1" dirty="0">
                          <a:effectLst/>
                          <a:latin typeface="Calibri" panose="020F0502020204030204" pitchFamily="34" charset="0"/>
                          <a:ea typeface="Malgun Gothic" panose="020B0503020000020004" pitchFamily="34" charset="-127"/>
                          <a:cs typeface="Times New Roman" panose="02020603050405020304" pitchFamily="18" charset="0"/>
                        </a:rPr>
                        <a:t> </a:t>
                      </a:r>
                    </a:p>
                    <a:p>
                      <a:pPr marL="0" marR="0" algn="ctr">
                        <a:lnSpc>
                          <a:spcPct val="115000"/>
                        </a:lnSpc>
                        <a:spcBef>
                          <a:spcPts val="0"/>
                        </a:spcBef>
                        <a:spcAft>
                          <a:spcPts val="0"/>
                        </a:spcAft>
                      </a:pPr>
                      <a:r>
                        <a:rPr lang="en-US" sz="1600" b="1" dirty="0">
                          <a:effectLst/>
                          <a:latin typeface="Calibri" panose="020F0502020204030204" pitchFamily="34" charset="0"/>
                          <a:ea typeface="Malgun Gothic" panose="020B0503020000020004" pitchFamily="34" charset="-127"/>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marR="0">
                        <a:lnSpc>
                          <a:spcPct val="115000"/>
                        </a:lnSpc>
                        <a:spcBef>
                          <a:spcPts val="0"/>
                        </a:spcBef>
                        <a:spcAft>
                          <a:spcPts val="0"/>
                        </a:spcAft>
                      </a:pPr>
                      <a:r>
                        <a:rPr lang="en-US" sz="1600" dirty="0">
                          <a:effectLst/>
                          <a:latin typeface="Calibri" panose="020F0502020204030204" pitchFamily="34" charset="0"/>
                          <a:ea typeface="Malgun Gothic" panose="020B0503020000020004" pitchFamily="34" charset="-127"/>
                          <a:cs typeface="Times New Roman" panose="02020603050405020304" pitchFamily="18" charset="0"/>
                        </a:rPr>
                        <a:t> </a:t>
                      </a:r>
                    </a:p>
                    <a:p>
                      <a:pPr marL="0" marR="0">
                        <a:lnSpc>
                          <a:spcPct val="115000"/>
                        </a:lnSpc>
                        <a:spcBef>
                          <a:spcPts val="0"/>
                        </a:spcBef>
                        <a:spcAft>
                          <a:spcPts val="0"/>
                        </a:spcAft>
                      </a:pPr>
                      <a:r>
                        <a:rPr lang="en-US" sz="1600" dirty="0">
                          <a:effectLst/>
                          <a:latin typeface="Calibri" panose="020F0502020204030204" pitchFamily="34" charset="0"/>
                          <a:ea typeface="Malgun Gothic" panose="020B0503020000020004" pitchFamily="34" charset="-127"/>
                          <a:cs typeface="Times New Roman" panose="02020603050405020304" pitchFamily="18" charset="0"/>
                        </a:rPr>
                        <a:t>The </a:t>
                      </a:r>
                      <a:r>
                        <a:rPr lang="en-US" sz="1600" i="1" dirty="0">
                          <a:effectLst/>
                          <a:latin typeface="Calibri" panose="020F0502020204030204" pitchFamily="34" charset="0"/>
                          <a:ea typeface="Malgun Gothic" panose="020B0503020000020004" pitchFamily="34" charset="-127"/>
                          <a:cs typeface="Times New Roman" panose="02020603050405020304" pitchFamily="18" charset="0"/>
                        </a:rPr>
                        <a:t>competitive </a:t>
                      </a:r>
                      <a:r>
                        <a:rPr lang="en-US" sz="1600" dirty="0">
                          <a:effectLst/>
                          <a:latin typeface="Calibri" panose="020F0502020204030204" pitchFamily="34" charset="0"/>
                          <a:ea typeface="Malgun Gothic" panose="020B0503020000020004" pitchFamily="34" charset="-127"/>
                          <a:cs typeface="Times New Roman" panose="02020603050405020304" pitchFamily="18" charset="0"/>
                        </a:rPr>
                        <a:t>relationship exists where two organizations are competing for the support of a third party.  Business firms compete for material resources, labor inputs, and customers.  Government agencies compete for tax dollars; universities compete for students and faculty; and hospitals compete for patients.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1"/>
                  </a:ext>
                </a:extLst>
              </a:tr>
              <a:tr h="1315453">
                <a:tc>
                  <a:txBody>
                    <a:bodyPr/>
                    <a:lstStyle/>
                    <a:p>
                      <a:pPr marL="0" marR="0" algn="ctr">
                        <a:lnSpc>
                          <a:spcPct val="115000"/>
                        </a:lnSpc>
                        <a:spcBef>
                          <a:spcPts val="0"/>
                        </a:spcBef>
                        <a:spcAft>
                          <a:spcPts val="0"/>
                        </a:spcAft>
                      </a:pPr>
                      <a:r>
                        <a:rPr lang="en-US" sz="1600" b="1" dirty="0">
                          <a:effectLst/>
                          <a:latin typeface="Calibri" panose="020F0502020204030204" pitchFamily="34" charset="0"/>
                          <a:ea typeface="Malgun Gothic" panose="020B0503020000020004" pitchFamily="34" charset="-127"/>
                          <a:cs typeface="Times New Roman" panose="02020603050405020304" pitchFamily="18" charset="0"/>
                        </a:rPr>
                        <a:t> </a:t>
                      </a:r>
                    </a:p>
                    <a:p>
                      <a:pPr marL="0" marR="0" algn="ctr">
                        <a:lnSpc>
                          <a:spcPct val="115000"/>
                        </a:lnSpc>
                        <a:spcBef>
                          <a:spcPts val="0"/>
                        </a:spcBef>
                        <a:spcAft>
                          <a:spcPts val="0"/>
                        </a:spcAft>
                      </a:pPr>
                      <a:r>
                        <a:rPr lang="en-US" sz="1600" b="1" dirty="0">
                          <a:effectLst/>
                          <a:latin typeface="Calibri" panose="020F0502020204030204" pitchFamily="34" charset="0"/>
                          <a:ea typeface="Malgun Gothic" panose="020B0503020000020004" pitchFamily="34" charset="-127"/>
                          <a:cs typeface="Times New Roman" panose="02020603050405020304" pitchFamily="18" charset="0"/>
                        </a:rPr>
                        <a:t> </a:t>
                      </a:r>
                    </a:p>
                    <a:p>
                      <a:pPr marL="0" marR="0" algn="ctr">
                        <a:lnSpc>
                          <a:spcPct val="115000"/>
                        </a:lnSpc>
                        <a:spcBef>
                          <a:spcPts val="0"/>
                        </a:spcBef>
                        <a:spcAft>
                          <a:spcPts val="0"/>
                        </a:spcAft>
                      </a:pPr>
                      <a:r>
                        <a:rPr lang="en-US" sz="1600" b="1" dirty="0">
                          <a:effectLst/>
                          <a:latin typeface="Calibri" panose="020F0502020204030204" pitchFamily="34" charset="0"/>
                          <a:ea typeface="Malgun Gothic" panose="020B0503020000020004" pitchFamily="34" charset="-127"/>
                          <a:cs typeface="Times New Roman" panose="02020603050405020304" pitchFamily="18" charset="0"/>
                        </a:rPr>
                        <a:t>Bargaining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a:lnSpc>
                          <a:spcPct val="115000"/>
                        </a:lnSpc>
                        <a:spcBef>
                          <a:spcPts val="0"/>
                        </a:spcBef>
                        <a:spcAft>
                          <a:spcPts val="0"/>
                        </a:spcAft>
                      </a:pPr>
                      <a:r>
                        <a:rPr lang="en-US" sz="1600" i="1" dirty="0">
                          <a:effectLst/>
                          <a:latin typeface="Calibri" panose="020F0502020204030204" pitchFamily="34" charset="0"/>
                          <a:ea typeface="Malgun Gothic" panose="020B0503020000020004" pitchFamily="34" charset="-127"/>
                          <a:cs typeface="Times New Roman" panose="02020603050405020304" pitchFamily="18" charset="0"/>
                        </a:rPr>
                        <a:t> </a:t>
                      </a:r>
                      <a:endParaRPr lang="en-US" sz="1600" dirty="0">
                        <a:effectLst/>
                        <a:latin typeface="Calibri" panose="020F0502020204030204" pitchFamily="34" charset="0"/>
                        <a:ea typeface="Malgun Gothic" panose="020B0503020000020004" pitchFamily="34" charset="-127"/>
                        <a:cs typeface="Times New Roman" panose="02020603050405020304" pitchFamily="18" charset="0"/>
                      </a:endParaRPr>
                    </a:p>
                    <a:p>
                      <a:pPr marL="0" marR="0">
                        <a:lnSpc>
                          <a:spcPct val="115000"/>
                        </a:lnSpc>
                        <a:spcBef>
                          <a:spcPts val="0"/>
                        </a:spcBef>
                        <a:spcAft>
                          <a:spcPts val="0"/>
                        </a:spcAft>
                      </a:pPr>
                      <a:r>
                        <a:rPr lang="en-US" sz="1600" i="1" dirty="0">
                          <a:effectLst/>
                          <a:latin typeface="Calibri" panose="020F0502020204030204" pitchFamily="34" charset="0"/>
                          <a:ea typeface="Malgun Gothic" panose="020B0503020000020004" pitchFamily="34" charset="-127"/>
                          <a:cs typeface="Times New Roman" panose="02020603050405020304" pitchFamily="18" charset="0"/>
                        </a:rPr>
                        <a:t>Bargaining</a:t>
                      </a:r>
                      <a:r>
                        <a:rPr lang="en-US" sz="1600" b="1" dirty="0">
                          <a:effectLst/>
                          <a:latin typeface="Calibri" panose="020F0502020204030204" pitchFamily="34" charset="0"/>
                          <a:ea typeface="Malgun Gothic" panose="020B0503020000020004" pitchFamily="34" charset="-127"/>
                          <a:cs typeface="Times New Roman" panose="02020603050405020304" pitchFamily="18" charset="0"/>
                        </a:rPr>
                        <a:t> </a:t>
                      </a:r>
                      <a:r>
                        <a:rPr lang="en-US" sz="1600" dirty="0">
                          <a:effectLst/>
                          <a:latin typeface="Calibri" panose="020F0502020204030204" pitchFamily="34" charset="0"/>
                          <a:ea typeface="Malgun Gothic" panose="020B0503020000020004" pitchFamily="34" charset="-127"/>
                          <a:cs typeface="Times New Roman" panose="02020603050405020304" pitchFamily="18" charset="0"/>
                        </a:rPr>
                        <a:t>involves direct negotiations between organizations.  Collective bargaining is a prime example of management bargaining directly with the labor union.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2"/>
                  </a:ext>
                </a:extLst>
              </a:tr>
              <a:tr h="1315453">
                <a:tc>
                  <a:txBody>
                    <a:bodyPr/>
                    <a:lstStyle/>
                    <a:p>
                      <a:pPr marL="0" marR="0" algn="ctr">
                        <a:lnSpc>
                          <a:spcPct val="115000"/>
                        </a:lnSpc>
                        <a:spcBef>
                          <a:spcPts val="0"/>
                        </a:spcBef>
                        <a:spcAft>
                          <a:spcPts val="0"/>
                        </a:spcAft>
                      </a:pPr>
                      <a:r>
                        <a:rPr lang="en-US" sz="1600" b="1" dirty="0">
                          <a:effectLst/>
                          <a:latin typeface="Calibri" panose="020F0502020204030204" pitchFamily="34" charset="0"/>
                          <a:ea typeface="Malgun Gothic" panose="020B0503020000020004" pitchFamily="34" charset="-127"/>
                          <a:cs typeface="Times New Roman" panose="02020603050405020304" pitchFamily="18" charset="0"/>
                        </a:rPr>
                        <a:t> </a:t>
                      </a:r>
                    </a:p>
                    <a:p>
                      <a:pPr marL="0" marR="0" algn="ctr">
                        <a:lnSpc>
                          <a:spcPct val="115000"/>
                        </a:lnSpc>
                        <a:spcBef>
                          <a:spcPts val="0"/>
                        </a:spcBef>
                        <a:spcAft>
                          <a:spcPts val="0"/>
                        </a:spcAft>
                      </a:pPr>
                      <a:r>
                        <a:rPr lang="en-US" sz="1600" b="1" dirty="0">
                          <a:effectLst/>
                          <a:latin typeface="Calibri" panose="020F0502020204030204" pitchFamily="34" charset="0"/>
                          <a:ea typeface="Malgun Gothic" panose="020B0503020000020004" pitchFamily="34" charset="-127"/>
                          <a:cs typeface="Times New Roman" panose="02020603050405020304" pitchFamily="18" charset="0"/>
                        </a:rPr>
                        <a:t> </a:t>
                      </a:r>
                    </a:p>
                    <a:p>
                      <a:pPr marL="0" marR="0" algn="ctr">
                        <a:lnSpc>
                          <a:spcPct val="115000"/>
                        </a:lnSpc>
                        <a:spcBef>
                          <a:spcPts val="0"/>
                        </a:spcBef>
                        <a:spcAft>
                          <a:spcPts val="0"/>
                        </a:spcAft>
                      </a:pPr>
                      <a:r>
                        <a:rPr lang="en-US" sz="1600" b="1" dirty="0">
                          <a:effectLst/>
                          <a:latin typeface="Calibri" panose="020F0502020204030204" pitchFamily="34" charset="0"/>
                          <a:ea typeface="Malgun Gothic" panose="020B0503020000020004" pitchFamily="34" charset="-127"/>
                          <a:cs typeface="Times New Roman" panose="02020603050405020304" pitchFamily="18" charset="0"/>
                        </a:rPr>
                        <a:t>Co-optation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a:lnSpc>
                          <a:spcPct val="115000"/>
                        </a:lnSpc>
                        <a:spcBef>
                          <a:spcPts val="0"/>
                        </a:spcBef>
                        <a:spcAft>
                          <a:spcPts val="0"/>
                        </a:spcAft>
                      </a:pPr>
                      <a:r>
                        <a:rPr lang="en-US" sz="1600" i="1" dirty="0">
                          <a:effectLst/>
                          <a:latin typeface="Calibri" panose="020F0502020204030204" pitchFamily="34" charset="0"/>
                          <a:ea typeface="Malgun Gothic" panose="020B0503020000020004" pitchFamily="34" charset="-127"/>
                          <a:cs typeface="Times New Roman" panose="02020603050405020304" pitchFamily="18" charset="0"/>
                        </a:rPr>
                        <a:t> </a:t>
                      </a:r>
                      <a:endParaRPr lang="en-US" sz="1600" dirty="0">
                        <a:effectLst/>
                        <a:latin typeface="Calibri" panose="020F0502020204030204" pitchFamily="34" charset="0"/>
                        <a:ea typeface="Malgun Gothic" panose="020B0503020000020004" pitchFamily="34" charset="-127"/>
                        <a:cs typeface="Times New Roman" panose="02020603050405020304" pitchFamily="18" charset="0"/>
                      </a:endParaRPr>
                    </a:p>
                    <a:p>
                      <a:pPr marL="0" marR="0">
                        <a:lnSpc>
                          <a:spcPct val="115000"/>
                        </a:lnSpc>
                        <a:spcBef>
                          <a:spcPts val="0"/>
                        </a:spcBef>
                        <a:spcAft>
                          <a:spcPts val="0"/>
                        </a:spcAft>
                      </a:pPr>
                      <a:r>
                        <a:rPr lang="en-US" sz="1600" i="1" dirty="0">
                          <a:effectLst/>
                          <a:latin typeface="Calibri" panose="020F0502020204030204" pitchFamily="34" charset="0"/>
                          <a:ea typeface="Malgun Gothic" panose="020B0503020000020004" pitchFamily="34" charset="-127"/>
                          <a:cs typeface="Times New Roman" panose="02020603050405020304" pitchFamily="18" charset="0"/>
                        </a:rPr>
                        <a:t>Co-optation</a:t>
                      </a:r>
                      <a:r>
                        <a:rPr lang="en-US" sz="1600" dirty="0">
                          <a:effectLst/>
                          <a:latin typeface="Calibri" panose="020F0502020204030204" pitchFamily="34" charset="0"/>
                          <a:ea typeface="Malgun Gothic" panose="020B0503020000020004" pitchFamily="34" charset="-127"/>
                          <a:cs typeface="Times New Roman" panose="02020603050405020304" pitchFamily="18" charset="0"/>
                        </a:rPr>
                        <a:t> is defined as the process of absorbing new elements into the leadership or policy-determining structure of an organization as a means of averting threats to its stability or existence.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3"/>
                  </a:ext>
                </a:extLst>
              </a:tr>
              <a:tr h="1644316">
                <a:tc>
                  <a:txBody>
                    <a:bodyPr/>
                    <a:lstStyle/>
                    <a:p>
                      <a:pPr marL="0" marR="0" algn="ctr">
                        <a:lnSpc>
                          <a:spcPct val="115000"/>
                        </a:lnSpc>
                        <a:spcBef>
                          <a:spcPts val="0"/>
                        </a:spcBef>
                        <a:spcAft>
                          <a:spcPts val="0"/>
                        </a:spcAft>
                      </a:pPr>
                      <a:r>
                        <a:rPr lang="en-US" sz="1600" b="1" dirty="0">
                          <a:effectLst/>
                          <a:latin typeface="Calibri" panose="020F0502020204030204" pitchFamily="34" charset="0"/>
                          <a:ea typeface="Malgun Gothic" panose="020B0503020000020004" pitchFamily="34" charset="-127"/>
                          <a:cs typeface="Times New Roman" panose="02020603050405020304" pitchFamily="18" charset="0"/>
                        </a:rPr>
                        <a:t> </a:t>
                      </a:r>
                    </a:p>
                    <a:p>
                      <a:pPr marL="0" marR="0" algn="ctr">
                        <a:lnSpc>
                          <a:spcPct val="115000"/>
                        </a:lnSpc>
                        <a:spcBef>
                          <a:spcPts val="0"/>
                        </a:spcBef>
                        <a:spcAft>
                          <a:spcPts val="0"/>
                        </a:spcAft>
                      </a:pPr>
                      <a:r>
                        <a:rPr lang="en-US" sz="1600" b="1" dirty="0">
                          <a:effectLst/>
                          <a:latin typeface="Calibri" panose="020F0502020204030204" pitchFamily="34" charset="0"/>
                          <a:ea typeface="Malgun Gothic" panose="020B0503020000020004" pitchFamily="34" charset="-127"/>
                          <a:cs typeface="Times New Roman" panose="02020603050405020304" pitchFamily="18" charset="0"/>
                        </a:rPr>
                        <a:t> </a:t>
                      </a:r>
                    </a:p>
                    <a:p>
                      <a:pPr marL="0" marR="0" algn="ctr">
                        <a:lnSpc>
                          <a:spcPct val="115000"/>
                        </a:lnSpc>
                        <a:spcBef>
                          <a:spcPts val="0"/>
                        </a:spcBef>
                        <a:spcAft>
                          <a:spcPts val="0"/>
                        </a:spcAft>
                      </a:pPr>
                      <a:r>
                        <a:rPr lang="en-US" sz="1600" b="1" dirty="0">
                          <a:effectLst/>
                          <a:latin typeface="Calibri" panose="020F0502020204030204" pitchFamily="34" charset="0"/>
                          <a:ea typeface="Malgun Gothic" panose="020B0503020000020004" pitchFamily="34" charset="-127"/>
                          <a:cs typeface="Times New Roman" panose="02020603050405020304" pitchFamily="18" charset="0"/>
                        </a:rPr>
                        <a:t>Coalition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marL="0" marR="0">
                        <a:lnSpc>
                          <a:spcPct val="115000"/>
                        </a:lnSpc>
                        <a:spcBef>
                          <a:spcPts val="0"/>
                        </a:spcBef>
                        <a:spcAft>
                          <a:spcPts val="0"/>
                        </a:spcAft>
                      </a:pPr>
                      <a:r>
                        <a:rPr lang="en-US" sz="1600" i="1" dirty="0">
                          <a:effectLst/>
                          <a:latin typeface="Calibri" panose="020F0502020204030204" pitchFamily="34" charset="0"/>
                          <a:ea typeface="Malgun Gothic" panose="020B0503020000020004" pitchFamily="34" charset="-127"/>
                          <a:cs typeface="Times New Roman" panose="02020603050405020304" pitchFamily="18" charset="0"/>
                        </a:rPr>
                        <a:t> </a:t>
                      </a:r>
                      <a:endParaRPr lang="en-US" sz="1600" dirty="0">
                        <a:effectLst/>
                        <a:latin typeface="Calibri" panose="020F0502020204030204" pitchFamily="34" charset="0"/>
                        <a:ea typeface="Malgun Gothic" panose="020B0503020000020004" pitchFamily="34" charset="-127"/>
                        <a:cs typeface="Times New Roman" panose="02020603050405020304" pitchFamily="18" charset="0"/>
                      </a:endParaRPr>
                    </a:p>
                    <a:p>
                      <a:pPr marL="0" marR="0">
                        <a:lnSpc>
                          <a:spcPct val="115000"/>
                        </a:lnSpc>
                        <a:spcBef>
                          <a:spcPts val="0"/>
                        </a:spcBef>
                        <a:spcAft>
                          <a:spcPts val="0"/>
                        </a:spcAft>
                      </a:pPr>
                      <a:r>
                        <a:rPr lang="en-US" sz="1600" i="1" dirty="0">
                          <a:effectLst/>
                          <a:latin typeface="Calibri" panose="020F0502020204030204" pitchFamily="34" charset="0"/>
                          <a:ea typeface="Malgun Gothic" panose="020B0503020000020004" pitchFamily="34" charset="-127"/>
                          <a:cs typeface="Times New Roman" panose="02020603050405020304" pitchFamily="18" charset="0"/>
                        </a:rPr>
                        <a:t>Coalition</a:t>
                      </a:r>
                      <a:r>
                        <a:rPr lang="en-US" sz="1600" dirty="0">
                          <a:effectLst/>
                          <a:latin typeface="Calibri" panose="020F0502020204030204" pitchFamily="34" charset="0"/>
                          <a:ea typeface="Malgun Gothic" panose="020B0503020000020004" pitchFamily="34" charset="-127"/>
                          <a:cs typeface="Times New Roman" panose="02020603050405020304" pitchFamily="18" charset="0"/>
                        </a:rPr>
                        <a:t> between organizations requires an even further modification of the goals.  The term coalition refers to a combination of two or more organizations for a common purpose. Coalition appears to be the ultimate or extreme form of environmental conditioning of organization goals.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088739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b="1" dirty="0"/>
              <a:t>Organizational System’s Goals</a:t>
            </a:r>
            <a:br>
              <a:rPr lang="en-US" b="1" dirty="0"/>
            </a:br>
            <a:r>
              <a:rPr lang="en-US" b="1" dirty="0"/>
              <a:t>Pertain to Desired Conditions</a:t>
            </a:r>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Autofit/>
          </a:bodyPr>
          <a:lstStyle/>
          <a:p>
            <a:pPr algn="ctr"/>
            <a:r>
              <a:rPr lang="en-US" sz="3600" dirty="0"/>
              <a:t>Nature of Goals</a:t>
            </a:r>
          </a:p>
          <a:p>
            <a:pPr algn="ctr"/>
            <a:r>
              <a:rPr lang="en-US" sz="3600" dirty="0"/>
              <a:t>Function of Goals</a:t>
            </a:r>
          </a:p>
          <a:p>
            <a:pPr algn="ctr"/>
            <a:r>
              <a:rPr lang="en-US" sz="3600" dirty="0"/>
              <a:t>Goal-Setting Process</a:t>
            </a:r>
          </a:p>
          <a:p>
            <a:pPr algn="ctr"/>
            <a:r>
              <a:rPr lang="en-US" sz="3600" dirty="0"/>
              <a:t>Means-Ends Chain</a:t>
            </a:r>
          </a:p>
          <a:p>
            <a:pPr algn="ctr"/>
            <a:r>
              <a:rPr lang="en-US" sz="3600" dirty="0"/>
              <a:t>Goals at Different Levels</a:t>
            </a:r>
          </a:p>
          <a:p>
            <a:pPr algn="ctr"/>
            <a:r>
              <a:rPr lang="en-US" sz="3600" dirty="0"/>
              <a:t>Inter-Departmental Goal Conflict</a:t>
            </a:r>
          </a:p>
          <a:p>
            <a:pPr algn="ctr"/>
            <a:r>
              <a:rPr lang="en-US" sz="3600" dirty="0"/>
              <a:t>Goal Displacement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3">
            <a:schemeClr val="accent3"/>
          </a:fillRef>
          <a:effectRef idx="2">
            <a:schemeClr val="accent3"/>
          </a:effectRef>
          <a:fontRef idx="minor">
            <a:schemeClr val="lt1"/>
          </a:fontRef>
        </p:style>
        <p:txBody>
          <a:bodyPr/>
          <a:lstStyle/>
          <a:p>
            <a:r>
              <a:rPr lang="en-US" b="1" dirty="0"/>
              <a:t>NATURE OF GOALS</a:t>
            </a:r>
          </a:p>
        </p:txBody>
      </p:sp>
      <p:sp>
        <p:nvSpPr>
          <p:cNvPr id="3" name="Content Placeholder 2"/>
          <p:cNvSpPr>
            <a:spLocks noGrp="1"/>
          </p:cNvSpPr>
          <p:nvPr>
            <p:ph idx="1"/>
          </p:nvPr>
        </p:nvSpPr>
        <p:spPr>
          <a:xfrm>
            <a:off x="457200" y="1600200"/>
            <a:ext cx="8229600" cy="4953000"/>
          </a:xfrm>
        </p:spPr>
        <p:style>
          <a:lnRef idx="1">
            <a:schemeClr val="accent4"/>
          </a:lnRef>
          <a:fillRef idx="2">
            <a:schemeClr val="accent4"/>
          </a:fillRef>
          <a:effectRef idx="1">
            <a:schemeClr val="accent4"/>
          </a:effectRef>
          <a:fontRef idx="minor">
            <a:schemeClr val="dk1"/>
          </a:fontRef>
        </p:style>
        <p:txBody>
          <a:bodyPr>
            <a:normAutofit/>
          </a:bodyPr>
          <a:lstStyle/>
          <a:p>
            <a:pPr algn="ctr"/>
            <a:r>
              <a:rPr lang="en-US" b="1" dirty="0"/>
              <a:t>1 Market standing</a:t>
            </a:r>
          </a:p>
          <a:p>
            <a:pPr algn="ctr"/>
            <a:r>
              <a:rPr lang="en-US" b="1" dirty="0"/>
              <a:t>2 innovation</a:t>
            </a:r>
          </a:p>
          <a:p>
            <a:pPr algn="ctr"/>
            <a:r>
              <a:rPr lang="en-US" b="1" dirty="0"/>
              <a:t>3 productivity</a:t>
            </a:r>
          </a:p>
          <a:p>
            <a:pPr algn="ctr"/>
            <a:r>
              <a:rPr lang="en-US" b="1" dirty="0"/>
              <a:t>4 physical and financial resources </a:t>
            </a:r>
          </a:p>
          <a:p>
            <a:pPr algn="ctr"/>
            <a:r>
              <a:rPr lang="en-US" b="1" dirty="0"/>
              <a:t>5 profitability</a:t>
            </a:r>
          </a:p>
          <a:p>
            <a:pPr algn="ctr"/>
            <a:r>
              <a:rPr lang="en-US" b="1" dirty="0"/>
              <a:t>6 manager performance and development </a:t>
            </a:r>
          </a:p>
          <a:p>
            <a:pPr algn="ctr"/>
            <a:r>
              <a:rPr lang="en-US" b="1" dirty="0"/>
              <a:t>7 worker performance and attitude</a:t>
            </a:r>
          </a:p>
          <a:p>
            <a:pPr algn="ctr"/>
            <a:r>
              <a:rPr lang="en-US" b="1" dirty="0"/>
              <a:t>8 public responsibility</a:t>
            </a:r>
          </a:p>
          <a:p>
            <a:endParaRPr lang="en-US" dirty="0"/>
          </a:p>
        </p:txBody>
      </p:sp>
    </p:spTree>
    <p:extLst>
      <p:ext uri="{BB962C8B-B14F-4D97-AF65-F5344CB8AC3E}">
        <p14:creationId xmlns:p14="http://schemas.microsoft.com/office/powerpoint/2010/main" val="1953139254"/>
      </p:ext>
    </p:extLst>
  </p:cSld>
  <p:clrMapOvr>
    <a:masterClrMapping/>
  </p:clrMapOvr>
</p:sld>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493</TotalTime>
  <Words>1447</Words>
  <Application>Microsoft Office PowerPoint</Application>
  <PresentationFormat>On-screen Show (4:3)</PresentationFormat>
  <Paragraphs>237</Paragraphs>
  <Slides>29</Slides>
  <Notes>2</Notes>
  <HiddenSlides>0</HiddenSlides>
  <MMClips>0</MMClips>
  <ScaleCrop>false</ScaleCrop>
  <HeadingPairs>
    <vt:vector size="6" baseType="variant">
      <vt:variant>
        <vt:lpstr>Fonts Used</vt:lpstr>
      </vt:variant>
      <vt:variant>
        <vt:i4>7</vt:i4>
      </vt:variant>
      <vt:variant>
        <vt:lpstr>Theme</vt:lpstr>
      </vt:variant>
      <vt:variant>
        <vt:i4>5</vt:i4>
      </vt:variant>
      <vt:variant>
        <vt:lpstr>Slide Titles</vt:lpstr>
      </vt:variant>
      <vt:variant>
        <vt:i4>29</vt:i4>
      </vt:variant>
    </vt:vector>
  </HeadingPairs>
  <TitlesOfParts>
    <vt:vector size="41" baseType="lpstr">
      <vt:lpstr>Malgun Gothic</vt:lpstr>
      <vt:lpstr>Arial</vt:lpstr>
      <vt:lpstr>Calibri</vt:lpstr>
      <vt:lpstr>Calibri Light</vt:lpstr>
      <vt:lpstr>Times New Roman</vt:lpstr>
      <vt:lpstr>Verdana</vt:lpstr>
      <vt:lpstr>Wingdings 2</vt:lpstr>
      <vt:lpstr>Office Theme</vt:lpstr>
      <vt:lpstr>1_Office Theme</vt:lpstr>
      <vt:lpstr>2_Office Theme</vt:lpstr>
      <vt:lpstr>3_Office Theme</vt:lpstr>
      <vt:lpstr>Aspect</vt:lpstr>
      <vt:lpstr>BUS 510E ORGANIZATION THEORY LECTURE THREE</vt:lpstr>
      <vt:lpstr>PowerPoint Presentation</vt:lpstr>
      <vt:lpstr>Organizational VALUES-GOALS-MISSION-OBJECTIVES</vt:lpstr>
      <vt:lpstr>ORGANIZATIONAL VALUES</vt:lpstr>
      <vt:lpstr>ORGANIZATIONAL GOALS</vt:lpstr>
      <vt:lpstr>Environment Determinants of ORGANIZATIONAL GOALS</vt:lpstr>
      <vt:lpstr>PowerPoint Presentation</vt:lpstr>
      <vt:lpstr>Organizational System’s Goals Pertain to Desired Conditions</vt:lpstr>
      <vt:lpstr>NATURE OF GOALS</vt:lpstr>
      <vt:lpstr>FUNCTION OF GOALS</vt:lpstr>
      <vt:lpstr>GOAL SETTING PROCESS</vt:lpstr>
      <vt:lpstr>MEANS-ENDS CHAIN</vt:lpstr>
      <vt:lpstr>GOALS AT DIFFER LEVELS</vt:lpstr>
      <vt:lpstr>INTER-DEPARTMENTAL GOAL CONFLICT</vt:lpstr>
      <vt:lpstr>GOAL DISPLACEMENT</vt:lpstr>
      <vt:lpstr>INDIVIDUAL PARTICIPANT GOALS</vt:lpstr>
      <vt:lpstr>BREAK TIME 5 MINUTES</vt:lpstr>
      <vt:lpstr>Basic Concepts of Strategic Management</vt:lpstr>
      <vt:lpstr>THE THREE PHASES OF STRATEGIC MANAGEMENT</vt:lpstr>
      <vt:lpstr>STRATEGIC MANAGEMENT</vt:lpstr>
      <vt:lpstr>Evaluation of the Current Status Gathering Information</vt:lpstr>
      <vt:lpstr>FORMULATION OF STRATEGIES THE TOWS MATRIX</vt:lpstr>
      <vt:lpstr>Formulation of Strategies: The TOWS Matrix</vt:lpstr>
      <vt:lpstr>Formulation of Strategic Planning Developing Long-run Plans</vt:lpstr>
      <vt:lpstr>Implementation of the Strategic Plan Putting Strategies into Action</vt:lpstr>
      <vt:lpstr>Evaluation and Control</vt:lpstr>
      <vt:lpstr>THE PRACTICE OF IMPLEMENTATION</vt:lpstr>
      <vt:lpstr>APPENDIX I</vt:lpstr>
      <vt:lpstr>END OF LECTURE THREE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HUGO33KIM</dc:creator>
  <cp:lastModifiedBy>Hugo Kim</cp:lastModifiedBy>
  <cp:revision>47</cp:revision>
  <dcterms:created xsi:type="dcterms:W3CDTF">2012-09-01T19:19:30Z</dcterms:created>
  <dcterms:modified xsi:type="dcterms:W3CDTF">2018-08-29T01:29:44Z</dcterms:modified>
</cp:coreProperties>
</file>